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264" r:id="rId2"/>
    <p:sldId id="268" r:id="rId3"/>
    <p:sldId id="266" r:id="rId4"/>
  </p:sldIdLst>
  <p:sldSz cx="9144000" cy="6858000" type="screen4x3"/>
  <p:notesSz cx="6858000" cy="9144000"/>
  <p:embeddedFontLst>
    <p:embeddedFont>
      <p:font typeface="Balmoral" panose="020B0604020202020204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nl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modifyVerifier cryptProviderType="rsaAES" cryptAlgorithmClass="hash" cryptAlgorithmType="typeAny" cryptAlgorithmSid="14" spinCount="100000" saltData="8l65HF6sAKKMFzUWEaxx2w==" hashData="2mFBLgOSLRoSYEV1B2IHe3lWuJBh7F9GUE0L4fs7mPGLPX8sHkhgaL8Uu4WD0o57U1nJ0iip95THFVHe/UAQh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8D"/>
    <a:srgbClr val="CC8800"/>
    <a:srgbClr val="336699"/>
    <a:srgbClr val="B1531C"/>
    <a:srgbClr val="6A0100"/>
    <a:srgbClr val="570100"/>
    <a:srgbClr val="3A0000"/>
    <a:srgbClr val="3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73" autoAdjust="0"/>
    <p:restoredTop sz="94660"/>
  </p:normalViewPr>
  <p:slideViewPr>
    <p:cSldViewPr>
      <p:cViewPr varScale="1">
        <p:scale>
          <a:sx n="52" d="100"/>
          <a:sy n="52" d="100"/>
        </p:scale>
        <p:origin x="135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9895AF7-ABA5-4562-A1F1-27A0B4289E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22509AB-1338-4247-A27F-48BD5277FAC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5E34C0C-C237-4D41-A4D9-6BE504483624}" type="datetimeFigureOut">
              <a:rPr lang="nl-BE"/>
              <a:pPr>
                <a:defRPr/>
              </a:pPr>
              <a:t>23/12/2022</a:t>
            </a:fld>
            <a:endParaRPr lang="nl-BE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82AFBD53-DFCB-42F6-A581-FBC5C1EB31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BE" noProof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4EF3AF9F-BA61-4391-A145-1040AB6581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BE" noProof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D47ECFD-1213-4250-A3C6-3A81A681561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F4E4065-6504-4F5E-B6A3-BBE6031BB9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376BDC0-7D64-4A98-980A-13D21BF98325}" type="slidenum">
              <a:rPr lang="nl-BE" altLang="nl-NL"/>
              <a:pPr>
                <a:defRPr/>
              </a:pPr>
              <a:t>‹nr.›</a:t>
            </a:fld>
            <a:endParaRPr lang="nl-BE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jdelijke aanduiding voor dia-afbeelding 1">
            <a:extLst>
              <a:ext uri="{FF2B5EF4-FFF2-40B4-BE49-F238E27FC236}">
                <a16:creationId xmlns:a16="http://schemas.microsoft.com/office/drawing/2014/main" id="{B955E39B-CC0C-4BDD-B789-6F2A304AC2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Tijdelijke aanduiding voor notities 2">
            <a:extLst>
              <a:ext uri="{FF2B5EF4-FFF2-40B4-BE49-F238E27FC236}">
                <a16:creationId xmlns:a16="http://schemas.microsoft.com/office/drawing/2014/main" id="{7BF32BC6-7FCD-46DD-86CE-5E3C8A41FE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4100" name="Tijdelijke aanduiding voor dianummer 3">
            <a:extLst>
              <a:ext uri="{FF2B5EF4-FFF2-40B4-BE49-F238E27FC236}">
                <a16:creationId xmlns:a16="http://schemas.microsoft.com/office/drawing/2014/main" id="{524C0331-4B87-4236-B0C7-EF5204595C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103E23E-A0C3-40C9-B467-5DD683F233CB}" type="slidenum">
              <a:rPr lang="nl-BE" altLang="nl-NL" smtClean="0">
                <a:latin typeface="Calibri" panose="020F0502020204030204" pitchFamily="34" charset="0"/>
              </a:rPr>
              <a:pPr/>
              <a:t>1</a:t>
            </a:fld>
            <a:endParaRPr lang="nl-BE" altLang="nl-N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E69BE588-3C95-4EB2-96A0-71CFA01AF6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49D14815-4D33-4E6B-8CA8-830982ACA4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DAE0B4D-6175-43FB-B9D9-18852CDC56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1316D08-B8E5-45CB-99D9-8A4128C8B017}" type="slidenum">
              <a:rPr lang="nl-BE" altLang="nl-NL" smtClean="0">
                <a:latin typeface="Calibri" panose="020F0502020204030204" pitchFamily="34" charset="0"/>
              </a:rPr>
              <a:pPr/>
              <a:t>2</a:t>
            </a:fld>
            <a:endParaRPr lang="nl-BE" altLang="nl-N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jdelijke aanduiding voor dia-afbeelding 1">
            <a:extLst>
              <a:ext uri="{FF2B5EF4-FFF2-40B4-BE49-F238E27FC236}">
                <a16:creationId xmlns:a16="http://schemas.microsoft.com/office/drawing/2014/main" id="{4AB7124C-46C7-4A2C-B9AB-934BD8FDA4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Tijdelijke aanduiding voor notities 2">
            <a:extLst>
              <a:ext uri="{FF2B5EF4-FFF2-40B4-BE49-F238E27FC236}">
                <a16:creationId xmlns:a16="http://schemas.microsoft.com/office/drawing/2014/main" id="{81C08444-35B7-49F8-B157-DE00A6A2D2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8196" name="Tijdelijke aanduiding voor dianummer 3">
            <a:extLst>
              <a:ext uri="{FF2B5EF4-FFF2-40B4-BE49-F238E27FC236}">
                <a16:creationId xmlns:a16="http://schemas.microsoft.com/office/drawing/2014/main" id="{17F2555A-CA32-4374-9A85-DDB8E05DDD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FCD8C0B-1E87-497A-91CC-E72549ACEAE0}" type="slidenum">
              <a:rPr lang="nl-BE" altLang="nl-NL" smtClean="0">
                <a:latin typeface="Calibri" panose="020F0502020204030204" pitchFamily="34" charset="0"/>
              </a:rPr>
              <a:pPr/>
              <a:t>3</a:t>
            </a:fld>
            <a:endParaRPr lang="nl-BE" altLang="nl-N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2880286-3C5E-44E3-A81E-877F04AD5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EE9D1-A531-430B-9E6D-4F9031938A2F}" type="datetimeFigureOut">
              <a:rPr lang="nl-BE"/>
              <a:pPr>
                <a:defRPr/>
              </a:pPr>
              <a:t>23/12/2022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5BEF76F-19DE-4A56-AC41-331D18A94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822564C-A838-4BCB-A2DC-29B2BE0F4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A4196-1FCD-45D0-8B9F-00F9F654FEA6}" type="slidenum">
              <a:rPr lang="nl-BE" altLang="nl-NL"/>
              <a:pPr>
                <a:defRPr/>
              </a:pPr>
              <a:t>‹nr.›</a:t>
            </a:fld>
            <a:endParaRPr lang="nl-BE" altLang="nl-NL"/>
          </a:p>
        </p:txBody>
      </p:sp>
    </p:spTree>
    <p:extLst>
      <p:ext uri="{BB962C8B-B14F-4D97-AF65-F5344CB8AC3E}">
        <p14:creationId xmlns:p14="http://schemas.microsoft.com/office/powerpoint/2010/main" val="3686084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7342ACC-AF89-40C5-9BCF-CEFF069B4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B58C9-6265-4554-A142-16A26B4C7A22}" type="datetimeFigureOut">
              <a:rPr lang="nl-BE"/>
              <a:pPr>
                <a:defRPr/>
              </a:pPr>
              <a:t>23/12/2022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A7C25A6-A2C2-4B8B-B569-1E2D94FE0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959CAFC-5836-48C2-BFCE-2D80A4612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6EB03-70BA-4027-AC91-C1A6A30D2B68}" type="slidenum">
              <a:rPr lang="nl-BE" altLang="nl-NL"/>
              <a:pPr>
                <a:defRPr/>
              </a:pPr>
              <a:t>‹nr.›</a:t>
            </a:fld>
            <a:endParaRPr lang="nl-BE" altLang="nl-NL"/>
          </a:p>
        </p:txBody>
      </p:sp>
    </p:spTree>
    <p:extLst>
      <p:ext uri="{BB962C8B-B14F-4D97-AF65-F5344CB8AC3E}">
        <p14:creationId xmlns:p14="http://schemas.microsoft.com/office/powerpoint/2010/main" val="1189666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DF89970-0610-4796-A55C-71A61023D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5D6B6-EEBC-45BA-B156-93DAFF43A221}" type="datetimeFigureOut">
              <a:rPr lang="nl-BE"/>
              <a:pPr>
                <a:defRPr/>
              </a:pPr>
              <a:t>23/12/2022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9DC4B8E-82D1-4F7F-B393-BBED3358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A9A29D8-1D43-4C80-980E-E2E75836C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96E0C-C934-41B8-8DA2-CB6288FF98B5}" type="slidenum">
              <a:rPr lang="nl-BE" altLang="nl-NL"/>
              <a:pPr>
                <a:defRPr/>
              </a:pPr>
              <a:t>‹nr.›</a:t>
            </a:fld>
            <a:endParaRPr lang="nl-BE" altLang="nl-NL"/>
          </a:p>
        </p:txBody>
      </p:sp>
    </p:spTree>
    <p:extLst>
      <p:ext uri="{BB962C8B-B14F-4D97-AF65-F5344CB8AC3E}">
        <p14:creationId xmlns:p14="http://schemas.microsoft.com/office/powerpoint/2010/main" val="168055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49836B-9DFE-4F01-BA81-607931B94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F362E-86BA-46FF-A09C-3315797FDB0D}" type="datetimeFigureOut">
              <a:rPr lang="nl-BE"/>
              <a:pPr>
                <a:defRPr/>
              </a:pPr>
              <a:t>23/12/2022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ADCE836-B6AC-4272-9950-F5EDD3257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25BD82-18E1-48C8-9B99-C1CC5943B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32068-C65E-41B3-81F7-471B2DBF4E4F}" type="slidenum">
              <a:rPr lang="nl-BE" altLang="nl-NL"/>
              <a:pPr>
                <a:defRPr/>
              </a:pPr>
              <a:t>‹nr.›</a:t>
            </a:fld>
            <a:endParaRPr lang="nl-BE" altLang="nl-NL"/>
          </a:p>
        </p:txBody>
      </p:sp>
    </p:spTree>
    <p:extLst>
      <p:ext uri="{BB962C8B-B14F-4D97-AF65-F5344CB8AC3E}">
        <p14:creationId xmlns:p14="http://schemas.microsoft.com/office/powerpoint/2010/main" val="1055319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39171D-852C-4E76-B6DD-253519741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67D44-0190-4C39-86A1-FF067EB0A994}" type="datetimeFigureOut">
              <a:rPr lang="nl-BE"/>
              <a:pPr>
                <a:defRPr/>
              </a:pPr>
              <a:t>23/12/2022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DDC56E0-4DF5-4108-A5C4-690198B02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32C9195-4F98-4924-8DFA-49C577F1F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FF81E-ACA9-491B-9ED5-596D9FC3F43A}" type="slidenum">
              <a:rPr lang="nl-BE" altLang="nl-NL"/>
              <a:pPr>
                <a:defRPr/>
              </a:pPr>
              <a:t>‹nr.›</a:t>
            </a:fld>
            <a:endParaRPr lang="nl-BE" altLang="nl-NL"/>
          </a:p>
        </p:txBody>
      </p:sp>
    </p:spTree>
    <p:extLst>
      <p:ext uri="{BB962C8B-B14F-4D97-AF65-F5344CB8AC3E}">
        <p14:creationId xmlns:p14="http://schemas.microsoft.com/office/powerpoint/2010/main" val="163405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B756FBC7-7471-476A-BD4C-3AE2E294E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283A4-5570-4952-8FF0-13B820CEE20C}" type="datetimeFigureOut">
              <a:rPr lang="nl-BE"/>
              <a:pPr>
                <a:defRPr/>
              </a:pPr>
              <a:t>23/12/2022</a:t>
            </a:fld>
            <a:endParaRPr lang="nl-BE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109433E0-038B-4FEF-90E5-645FCF1C1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5C20FF75-28AF-4C77-BD3E-C58419BC4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F3A84-ACCE-4C12-9FD8-B04E73A14F08}" type="slidenum">
              <a:rPr lang="nl-BE" altLang="nl-NL"/>
              <a:pPr>
                <a:defRPr/>
              </a:pPr>
              <a:t>‹nr.›</a:t>
            </a:fld>
            <a:endParaRPr lang="nl-BE" altLang="nl-NL"/>
          </a:p>
        </p:txBody>
      </p:sp>
    </p:spTree>
    <p:extLst>
      <p:ext uri="{BB962C8B-B14F-4D97-AF65-F5344CB8AC3E}">
        <p14:creationId xmlns:p14="http://schemas.microsoft.com/office/powerpoint/2010/main" val="4148709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4780DE65-5183-4C97-AFEF-BB9B6D4B0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65A29-57CB-401C-9EB3-C21BAF6EE471}" type="datetimeFigureOut">
              <a:rPr lang="nl-BE"/>
              <a:pPr>
                <a:defRPr/>
              </a:pPr>
              <a:t>23/12/2022</a:t>
            </a:fld>
            <a:endParaRPr lang="nl-BE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0D6130F1-7C3A-483F-9CC0-A63D42082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3777B9AB-494C-4A80-8D79-90B80D19E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52B0D-B566-40B5-8154-3F068D80430F}" type="slidenum">
              <a:rPr lang="nl-BE" altLang="nl-NL"/>
              <a:pPr>
                <a:defRPr/>
              </a:pPr>
              <a:t>‹nr.›</a:t>
            </a:fld>
            <a:endParaRPr lang="nl-BE" altLang="nl-NL"/>
          </a:p>
        </p:txBody>
      </p:sp>
    </p:spTree>
    <p:extLst>
      <p:ext uri="{BB962C8B-B14F-4D97-AF65-F5344CB8AC3E}">
        <p14:creationId xmlns:p14="http://schemas.microsoft.com/office/powerpoint/2010/main" val="2023789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9903B0A8-4274-4BC2-9AE1-9B620068A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4FD62-81FF-4740-A97A-585AE55F8273}" type="datetimeFigureOut">
              <a:rPr lang="nl-BE"/>
              <a:pPr>
                <a:defRPr/>
              </a:pPr>
              <a:t>23/12/2022</a:t>
            </a:fld>
            <a:endParaRPr lang="nl-BE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97952BFA-9871-40CD-9F2D-ECA49A3C7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DE5F6EC0-D0AE-4D8E-8990-4E8C1A873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ACC46-1A46-460C-BC32-308D89AF7390}" type="slidenum">
              <a:rPr lang="nl-BE" altLang="nl-NL"/>
              <a:pPr>
                <a:defRPr/>
              </a:pPr>
              <a:t>‹nr.›</a:t>
            </a:fld>
            <a:endParaRPr lang="nl-BE" altLang="nl-NL"/>
          </a:p>
        </p:txBody>
      </p:sp>
    </p:spTree>
    <p:extLst>
      <p:ext uri="{BB962C8B-B14F-4D97-AF65-F5344CB8AC3E}">
        <p14:creationId xmlns:p14="http://schemas.microsoft.com/office/powerpoint/2010/main" val="1838459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>
            <a:extLst>
              <a:ext uri="{FF2B5EF4-FFF2-40B4-BE49-F238E27FC236}">
                <a16:creationId xmlns:a16="http://schemas.microsoft.com/office/drawing/2014/main" id="{4E5B9EF4-F64E-4721-93D1-23EB726DB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D490B-F815-46EC-93D1-97BB284D226D}" type="datetimeFigureOut">
              <a:rPr lang="nl-BE"/>
              <a:pPr>
                <a:defRPr/>
              </a:pPr>
              <a:t>23/12/2022</a:t>
            </a:fld>
            <a:endParaRPr lang="nl-BE"/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9347D2D7-25ED-4DB5-A934-0B22BCD57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DE92F328-1508-411B-B955-683D8F4AC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61996-1F04-4BFA-A2F2-57CD0847043F}" type="slidenum">
              <a:rPr lang="nl-BE" altLang="nl-NL"/>
              <a:pPr>
                <a:defRPr/>
              </a:pPr>
              <a:t>‹nr.›</a:t>
            </a:fld>
            <a:endParaRPr lang="nl-BE" altLang="nl-NL"/>
          </a:p>
        </p:txBody>
      </p:sp>
    </p:spTree>
    <p:extLst>
      <p:ext uri="{BB962C8B-B14F-4D97-AF65-F5344CB8AC3E}">
        <p14:creationId xmlns:p14="http://schemas.microsoft.com/office/powerpoint/2010/main" val="2362349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E65A7509-883F-4228-9D85-68A3B414F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B9F88-699C-4E25-8551-11062E1A20F0}" type="datetimeFigureOut">
              <a:rPr lang="nl-BE"/>
              <a:pPr>
                <a:defRPr/>
              </a:pPr>
              <a:t>23/12/2022</a:t>
            </a:fld>
            <a:endParaRPr lang="nl-BE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5313E2E3-7848-4C34-A899-6F3C54EC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D95C23EA-AC00-4E88-851E-844E00EEA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EE1F3-673E-4A6D-997E-CB8608F74850}" type="slidenum">
              <a:rPr lang="nl-BE" altLang="nl-NL"/>
              <a:pPr>
                <a:defRPr/>
              </a:pPr>
              <a:t>‹nr.›</a:t>
            </a:fld>
            <a:endParaRPr lang="nl-BE" altLang="nl-NL"/>
          </a:p>
        </p:txBody>
      </p:sp>
    </p:spTree>
    <p:extLst>
      <p:ext uri="{BB962C8B-B14F-4D97-AF65-F5344CB8AC3E}">
        <p14:creationId xmlns:p14="http://schemas.microsoft.com/office/powerpoint/2010/main" val="868897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ACCC9584-DBFB-4601-887B-7FA9E1677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038C2-6E11-42D4-B812-5CBC909B7DC7}" type="datetimeFigureOut">
              <a:rPr lang="nl-BE"/>
              <a:pPr>
                <a:defRPr/>
              </a:pPr>
              <a:t>23/12/2022</a:t>
            </a:fld>
            <a:endParaRPr lang="nl-BE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A84821D5-5BFA-472C-B475-83E719196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A6BBD56F-27E1-4511-B20E-897ADF46F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981B7-F04E-4BC2-8257-B3A72A5C4351}" type="slidenum">
              <a:rPr lang="nl-BE" altLang="nl-NL"/>
              <a:pPr>
                <a:defRPr/>
              </a:pPr>
              <a:t>‹nr.›</a:t>
            </a:fld>
            <a:endParaRPr lang="nl-BE" altLang="nl-NL"/>
          </a:p>
        </p:txBody>
      </p:sp>
    </p:spTree>
    <p:extLst>
      <p:ext uri="{BB962C8B-B14F-4D97-AF65-F5344CB8AC3E}">
        <p14:creationId xmlns:p14="http://schemas.microsoft.com/office/powerpoint/2010/main" val="285542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>
            <a:extLst>
              <a:ext uri="{FF2B5EF4-FFF2-40B4-BE49-F238E27FC236}">
                <a16:creationId xmlns:a16="http://schemas.microsoft.com/office/drawing/2014/main" id="{E09D5B21-2886-405F-B8E4-05F2A5830BA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  <a:endParaRPr lang="nl-BE" altLang="nl-NL"/>
          </a:p>
        </p:txBody>
      </p:sp>
      <p:sp>
        <p:nvSpPr>
          <p:cNvPr id="1027" name="Tijdelijke aanduiding voor tekst 2">
            <a:extLst>
              <a:ext uri="{FF2B5EF4-FFF2-40B4-BE49-F238E27FC236}">
                <a16:creationId xmlns:a16="http://schemas.microsoft.com/office/drawing/2014/main" id="{EADDF340-2683-4AAA-9BB4-19F81D6897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modelstijlen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  <a:endParaRPr lang="nl-BE" alt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FFD80FE-7E52-473C-9356-932A73A33B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8EF4FC-F654-4DDA-8253-5A4496AAF9D5}" type="datetimeFigureOut">
              <a:rPr lang="nl-BE"/>
              <a:pPr>
                <a:defRPr/>
              </a:pPr>
              <a:t>23/12/2022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37DA45-88CB-490C-A5D3-2853BFCC0E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46BF8E-904E-49F3-B6B1-0624E91CEB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5AA5F56-C93A-48E7-BCF9-BB1250EDA882}" type="slidenum">
              <a:rPr lang="nl-BE" altLang="nl-NL"/>
              <a:pPr>
                <a:defRPr/>
              </a:pPr>
              <a:t>‹nr.›</a:t>
            </a:fld>
            <a:endParaRPr lang="nl-BE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jpeg"/><Relationship Id="rId4" Type="http://schemas.openxmlformats.org/officeDocument/2006/relationships/image" Target="../media/image3.png"/><Relationship Id="rId9" Type="http://schemas.openxmlformats.org/officeDocument/2006/relationships/image" Target="../media/image10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Maan 63">
            <a:extLst>
              <a:ext uri="{FF2B5EF4-FFF2-40B4-BE49-F238E27FC236}">
                <a16:creationId xmlns:a16="http://schemas.microsoft.com/office/drawing/2014/main" id="{E43F212E-91C0-4D42-A23C-F5645DD3F3CD}"/>
              </a:ext>
            </a:extLst>
          </p:cNvPr>
          <p:cNvSpPr/>
          <p:nvPr/>
        </p:nvSpPr>
        <p:spPr>
          <a:xfrm rot="11134930">
            <a:off x="2704833" y="1975925"/>
            <a:ext cx="1057940" cy="1827600"/>
          </a:xfrm>
          <a:prstGeom prst="moon">
            <a:avLst>
              <a:gd name="adj" fmla="val 35370"/>
            </a:avLst>
          </a:prstGeom>
          <a:gradFill rotWithShape="1">
            <a:gsLst>
              <a:gs pos="0">
                <a:schemeClr val="tx1">
                  <a:alpha val="44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softEdge rad="127000"/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latin typeface="+mn-lt"/>
              <a:cs typeface="+mn-cs"/>
            </a:endParaRPr>
          </a:p>
        </p:txBody>
      </p:sp>
      <p:sp>
        <p:nvSpPr>
          <p:cNvPr id="3077" name="Ovaal 71">
            <a:extLst>
              <a:ext uri="{FF2B5EF4-FFF2-40B4-BE49-F238E27FC236}">
                <a16:creationId xmlns:a16="http://schemas.microsoft.com/office/drawing/2014/main" id="{70084EDD-6566-461F-B367-6FFD3F60013C}"/>
              </a:ext>
            </a:extLst>
          </p:cNvPr>
          <p:cNvSpPr>
            <a:spLocks noChangeArrowheads="1"/>
          </p:cNvSpPr>
          <p:nvPr/>
        </p:nvSpPr>
        <p:spPr bwMode="auto">
          <a:xfrm rot="-5114799">
            <a:off x="2505075" y="2746375"/>
            <a:ext cx="479425" cy="1597025"/>
          </a:xfrm>
          <a:prstGeom prst="ellipse">
            <a:avLst/>
          </a:prstGeom>
          <a:gradFill rotWithShape="1">
            <a:gsLst>
              <a:gs pos="0">
                <a:schemeClr val="tx1">
                  <a:alpha val="43999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grpSp>
        <p:nvGrpSpPr>
          <p:cNvPr id="3078" name="koordjeboven">
            <a:extLst>
              <a:ext uri="{FF2B5EF4-FFF2-40B4-BE49-F238E27FC236}">
                <a16:creationId xmlns:a16="http://schemas.microsoft.com/office/drawing/2014/main" id="{21AD94EF-4A22-4592-BB99-D73A3E6001E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070850" y="-4010025"/>
            <a:ext cx="74613" cy="2178050"/>
            <a:chOff x="905" y="-270"/>
            <a:chExt cx="76" cy="1642"/>
          </a:xfrm>
        </p:grpSpPr>
        <p:sp>
          <p:nvSpPr>
            <p:cNvPr id="3088" name="koordje4">
              <a:extLst>
                <a:ext uri="{FF2B5EF4-FFF2-40B4-BE49-F238E27FC236}">
                  <a16:creationId xmlns:a16="http://schemas.microsoft.com/office/drawing/2014/main" id="{FA8B3975-7709-47BA-9F2B-C18941FDB6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1" y="-270"/>
              <a:ext cx="0" cy="1642"/>
            </a:xfrm>
            <a:prstGeom prst="line">
              <a:avLst/>
            </a:prstGeom>
            <a:noFill/>
            <a:ln w="38100">
              <a:solidFill>
                <a:srgbClr val="FFFD8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089" name="koordje4">
              <a:extLst>
                <a:ext uri="{FF2B5EF4-FFF2-40B4-BE49-F238E27FC236}">
                  <a16:creationId xmlns:a16="http://schemas.microsoft.com/office/drawing/2014/main" id="{88853AFF-FA67-4103-B021-9C3B115213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5" y="1332"/>
              <a:ext cx="37" cy="1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pic>
        <p:nvPicPr>
          <p:cNvPr id="3079" name="Stukje1">
            <a:extLst>
              <a:ext uri="{FF2B5EF4-FFF2-40B4-BE49-F238E27FC236}">
                <a16:creationId xmlns:a16="http://schemas.microsoft.com/office/drawing/2014/main" id="{DABF2094-1B1E-4E2E-B645-F739FB924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144000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0" name="koordjeboven">
            <a:extLst>
              <a:ext uri="{FF2B5EF4-FFF2-40B4-BE49-F238E27FC236}">
                <a16:creationId xmlns:a16="http://schemas.microsoft.com/office/drawing/2014/main" id="{038BD702-E8FD-46E7-9373-AC669A6B59D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069263" y="-4035425"/>
            <a:ext cx="74612" cy="2178050"/>
            <a:chOff x="905" y="-270"/>
            <a:chExt cx="76" cy="1642"/>
          </a:xfrm>
        </p:grpSpPr>
        <p:sp>
          <p:nvSpPr>
            <p:cNvPr id="3086" name="Line 135">
              <a:extLst>
                <a:ext uri="{FF2B5EF4-FFF2-40B4-BE49-F238E27FC236}">
                  <a16:creationId xmlns:a16="http://schemas.microsoft.com/office/drawing/2014/main" id="{BBE1CCEF-A269-4727-A4BA-1CD02D1CD1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1" y="-270"/>
              <a:ext cx="0" cy="1642"/>
            </a:xfrm>
            <a:prstGeom prst="line">
              <a:avLst/>
            </a:prstGeom>
            <a:noFill/>
            <a:ln w="38100">
              <a:solidFill>
                <a:srgbClr val="FFFD8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087" name="Line 137">
              <a:extLst>
                <a:ext uri="{FF2B5EF4-FFF2-40B4-BE49-F238E27FC236}">
                  <a16:creationId xmlns:a16="http://schemas.microsoft.com/office/drawing/2014/main" id="{B4F5302B-0E31-4C40-B690-A06A5BF9B4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5" y="1332"/>
              <a:ext cx="37" cy="1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2" name="Tekstvak 11">
            <a:extLst>
              <a:ext uri="{FF2B5EF4-FFF2-40B4-BE49-F238E27FC236}">
                <a16:creationId xmlns:a16="http://schemas.microsoft.com/office/drawing/2014/main" id="{9F741A71-A8C0-4726-943F-8B60F8D7A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7950" y="790575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6000">
                <a:solidFill>
                  <a:srgbClr val="FFFF00"/>
                </a:solidFill>
                <a:latin typeface="Balmoral"/>
              </a:rPr>
              <a:t>K.B.O. Raamsdonk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FD2FAA2-2AB5-4794-A4CF-62E56401D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30513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6000">
                <a:solidFill>
                  <a:srgbClr val="FFFF00"/>
                </a:solidFill>
                <a:latin typeface="Balmoral"/>
              </a:rPr>
              <a:t>Prettige Kerstdagen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1C203208-1991-4B6F-B422-75764A223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6242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6000">
                <a:solidFill>
                  <a:srgbClr val="FFFF00"/>
                </a:solidFill>
                <a:latin typeface="Balmoral"/>
              </a:rPr>
              <a:t>En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01357D19-0E93-43E3-8B1A-E011B2614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225" y="4551363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6000">
                <a:solidFill>
                  <a:srgbClr val="FFFF00"/>
                </a:solidFill>
                <a:latin typeface="Balmoral"/>
              </a:rPr>
              <a:t>Een Voorspoedig 2023</a:t>
            </a:r>
          </a:p>
        </p:txBody>
      </p:sp>
      <p:sp>
        <p:nvSpPr>
          <p:cNvPr id="3085" name="Tekstvak 1">
            <a:extLst>
              <a:ext uri="{FF2B5EF4-FFF2-40B4-BE49-F238E27FC236}">
                <a16:creationId xmlns:a16="http://schemas.microsoft.com/office/drawing/2014/main" id="{A977D0AC-7740-4210-82C5-1731A6BB4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25" y="1806575"/>
            <a:ext cx="23764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6000">
                <a:solidFill>
                  <a:srgbClr val="FFFF00"/>
                </a:solidFill>
                <a:latin typeface="Balmoral"/>
              </a:rPr>
              <a:t>Wenst U</a:t>
            </a:r>
          </a:p>
        </p:txBody>
      </p:sp>
    </p:spTree>
  </p:cSld>
  <p:clrMapOvr>
    <a:masterClrMapping/>
  </p:clrMapOvr>
  <p:transition spd="slow" advClick="0" advTm="15000">
    <p:circle/>
    <p:sndAc>
      <p:stSnd>
        <p:snd r:embed="rId3" name="White Christma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308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kerstbal 2">
            <a:extLst>
              <a:ext uri="{FF2B5EF4-FFF2-40B4-BE49-F238E27FC236}">
                <a16:creationId xmlns:a16="http://schemas.microsoft.com/office/drawing/2014/main" id="{A33B184D-40BF-4432-B313-55DC6204C76C}"/>
              </a:ext>
            </a:extLst>
          </p:cNvPr>
          <p:cNvGrpSpPr>
            <a:grpSpLocks/>
          </p:cNvGrpSpPr>
          <p:nvPr/>
        </p:nvGrpSpPr>
        <p:grpSpPr bwMode="auto">
          <a:xfrm>
            <a:off x="928688" y="71438"/>
            <a:ext cx="3714750" cy="3714750"/>
            <a:chOff x="928662" y="71414"/>
            <a:chExt cx="3714776" cy="3714776"/>
          </a:xfrm>
        </p:grpSpPr>
        <p:grpSp>
          <p:nvGrpSpPr>
            <p:cNvPr id="5154" name="Groep 107">
              <a:extLst>
                <a:ext uri="{FF2B5EF4-FFF2-40B4-BE49-F238E27FC236}">
                  <a16:creationId xmlns:a16="http://schemas.microsoft.com/office/drawing/2014/main" id="{B3E0C596-AE40-49B1-A25F-205E29E9A5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8662" y="71414"/>
              <a:ext cx="3714776" cy="3714776"/>
              <a:chOff x="928662" y="71414"/>
              <a:chExt cx="3714776" cy="3714776"/>
            </a:xfrm>
          </p:grpSpPr>
          <p:grpSp>
            <p:nvGrpSpPr>
              <p:cNvPr id="5157" name="Groep 52">
                <a:extLst>
                  <a:ext uri="{FF2B5EF4-FFF2-40B4-BE49-F238E27FC236}">
                    <a16:creationId xmlns:a16="http://schemas.microsoft.com/office/drawing/2014/main" id="{7D589CA2-75E9-4FF8-82D0-8A5A04E3E97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28662" y="71414"/>
                <a:ext cx="3714776" cy="3714776"/>
                <a:chOff x="1285852" y="642918"/>
                <a:chExt cx="3188176" cy="3143272"/>
              </a:xfrm>
            </p:grpSpPr>
            <p:grpSp>
              <p:nvGrpSpPr>
                <p:cNvPr id="5168" name="Groep 60">
                  <a:extLst>
                    <a:ext uri="{FF2B5EF4-FFF2-40B4-BE49-F238E27FC236}">
                      <a16:creationId xmlns:a16="http://schemas.microsoft.com/office/drawing/2014/main" id="{CE6731A3-4700-4E90-B7DF-47138F4661B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85852" y="642918"/>
                  <a:ext cx="3188176" cy="3143272"/>
                  <a:chOff x="2097089" y="711198"/>
                  <a:chExt cx="5257801" cy="5257801"/>
                </a:xfrm>
              </p:grpSpPr>
              <p:sp>
                <p:nvSpPr>
                  <p:cNvPr id="8" name="Ovaal 19">
                    <a:extLst>
                      <a:ext uri="{FF2B5EF4-FFF2-40B4-BE49-F238E27FC236}">
                        <a16:creationId xmlns:a16="http://schemas.microsoft.com/office/drawing/2014/main" id="{D552CFEE-5B42-43DA-A38B-891ABB87A3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97089" y="711198"/>
                    <a:ext cx="5257801" cy="525780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nl-BE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5175" name="Ovaal 20">
                    <a:extLst>
                      <a:ext uri="{FF2B5EF4-FFF2-40B4-BE49-F238E27FC236}">
                        <a16:creationId xmlns:a16="http://schemas.microsoft.com/office/drawing/2014/main" id="{FDB704E4-81FA-412B-80EB-D217BA5F88F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25701" y="1039813"/>
                    <a:ext cx="4602163" cy="4602163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l-NL" altLang="nl-NL" sz="1800"/>
                  </a:p>
                </p:txBody>
              </p:sp>
              <p:sp>
                <p:nvSpPr>
                  <p:cNvPr id="5176" name="Ovaal 21">
                    <a:extLst>
                      <a:ext uri="{FF2B5EF4-FFF2-40B4-BE49-F238E27FC236}">
                        <a16:creationId xmlns:a16="http://schemas.microsoft.com/office/drawing/2014/main" id="{97DF9E13-A510-4F91-B232-3BB32E2CA78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76576" y="1738958"/>
                    <a:ext cx="3252142" cy="325214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l-NL" altLang="nl-NL" sz="1800"/>
                  </a:p>
                </p:txBody>
              </p:sp>
              <p:sp>
                <p:nvSpPr>
                  <p:cNvPr id="11" name="Ovaal 22">
                    <a:extLst>
                      <a:ext uri="{FF2B5EF4-FFF2-40B4-BE49-F238E27FC236}">
                        <a16:creationId xmlns:a16="http://schemas.microsoft.com/office/drawing/2014/main" id="{94B523A9-1F7F-472A-BED1-983211D558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40101" y="1954213"/>
                    <a:ext cx="2773363" cy="2773363"/>
                  </a:xfrm>
                  <a:prstGeom prst="ellipse">
                    <a:avLst/>
                  </a:prstGeom>
                  <a:noFill/>
                  <a:ln w="88900">
                    <a:gradFill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5400000" scaled="0"/>
                    </a:gra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nl-BE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2" name="Vrije vorm 23">
                    <a:extLst>
                      <a:ext uri="{FF2B5EF4-FFF2-40B4-BE49-F238E27FC236}">
                        <a16:creationId xmlns:a16="http://schemas.microsoft.com/office/drawing/2014/main" id="{AAFF0B19-15BB-4523-B87D-95BBA59F48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20922518">
                    <a:off x="4878388" y="4908421"/>
                    <a:ext cx="568325" cy="514350"/>
                  </a:xfrm>
                  <a:custGeom>
                    <a:avLst/>
                    <a:gdLst/>
                    <a:ahLst/>
                    <a:cxnLst>
                      <a:cxn ang="0">
                        <a:pos x="176" y="118"/>
                      </a:cxn>
                      <a:cxn ang="0">
                        <a:pos x="268" y="2"/>
                      </a:cxn>
                      <a:cxn ang="0">
                        <a:pos x="216" y="140"/>
                      </a:cxn>
                      <a:cxn ang="0">
                        <a:pos x="358" y="158"/>
                      </a:cxn>
                      <a:cxn ang="0">
                        <a:pos x="210" y="180"/>
                      </a:cxn>
                      <a:cxn ang="0">
                        <a:pos x="268" y="322"/>
                      </a:cxn>
                      <a:cxn ang="0">
                        <a:pos x="178" y="198"/>
                      </a:cxn>
                      <a:cxn ang="0">
                        <a:pos x="86" y="324"/>
                      </a:cxn>
                      <a:cxn ang="0">
                        <a:pos x="140" y="182"/>
                      </a:cxn>
                      <a:cxn ang="0">
                        <a:pos x="0" y="164"/>
                      </a:cxn>
                      <a:cxn ang="0">
                        <a:pos x="146" y="142"/>
                      </a:cxn>
                      <a:cxn ang="0">
                        <a:pos x="84" y="0"/>
                      </a:cxn>
                      <a:cxn ang="0">
                        <a:pos x="176" y="118"/>
                      </a:cxn>
                    </a:cxnLst>
                    <a:rect l="0" t="0" r="r" b="b"/>
                    <a:pathLst>
                      <a:path w="358" h="324">
                        <a:moveTo>
                          <a:pt x="176" y="118"/>
                        </a:moveTo>
                        <a:lnTo>
                          <a:pt x="268" y="2"/>
                        </a:lnTo>
                        <a:lnTo>
                          <a:pt x="216" y="140"/>
                        </a:lnTo>
                        <a:lnTo>
                          <a:pt x="358" y="158"/>
                        </a:lnTo>
                        <a:lnTo>
                          <a:pt x="210" y="180"/>
                        </a:lnTo>
                        <a:lnTo>
                          <a:pt x="268" y="322"/>
                        </a:lnTo>
                        <a:lnTo>
                          <a:pt x="178" y="198"/>
                        </a:lnTo>
                        <a:lnTo>
                          <a:pt x="86" y="324"/>
                        </a:lnTo>
                        <a:lnTo>
                          <a:pt x="140" y="182"/>
                        </a:lnTo>
                        <a:lnTo>
                          <a:pt x="0" y="164"/>
                        </a:lnTo>
                        <a:lnTo>
                          <a:pt x="146" y="142"/>
                        </a:lnTo>
                        <a:lnTo>
                          <a:pt x="84" y="0"/>
                        </a:lnTo>
                        <a:lnTo>
                          <a:pt x="176" y="118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gradFill flip="none" rotWithShape="1"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5400000" scaled="0"/>
                      <a:tileRect r="-100000" b="-100000"/>
                    </a:gra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nl-BE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" name="Vrije vorm 24">
                    <a:extLst>
                      <a:ext uri="{FF2B5EF4-FFF2-40B4-BE49-F238E27FC236}">
                        <a16:creationId xmlns:a16="http://schemas.microsoft.com/office/drawing/2014/main" id="{6F9FF8F6-7C5B-4663-9BE2-82C0439A16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457874">
                    <a:off x="5525931" y="4618066"/>
                    <a:ext cx="568325" cy="514350"/>
                  </a:xfrm>
                  <a:custGeom>
                    <a:avLst/>
                    <a:gdLst/>
                    <a:ahLst/>
                    <a:cxnLst>
                      <a:cxn ang="0">
                        <a:pos x="176" y="118"/>
                      </a:cxn>
                      <a:cxn ang="0">
                        <a:pos x="268" y="2"/>
                      </a:cxn>
                      <a:cxn ang="0">
                        <a:pos x="216" y="140"/>
                      </a:cxn>
                      <a:cxn ang="0">
                        <a:pos x="358" y="158"/>
                      </a:cxn>
                      <a:cxn ang="0">
                        <a:pos x="210" y="180"/>
                      </a:cxn>
                      <a:cxn ang="0">
                        <a:pos x="268" y="322"/>
                      </a:cxn>
                      <a:cxn ang="0">
                        <a:pos x="178" y="198"/>
                      </a:cxn>
                      <a:cxn ang="0">
                        <a:pos x="86" y="324"/>
                      </a:cxn>
                      <a:cxn ang="0">
                        <a:pos x="140" y="182"/>
                      </a:cxn>
                      <a:cxn ang="0">
                        <a:pos x="0" y="164"/>
                      </a:cxn>
                      <a:cxn ang="0">
                        <a:pos x="146" y="142"/>
                      </a:cxn>
                      <a:cxn ang="0">
                        <a:pos x="84" y="0"/>
                      </a:cxn>
                      <a:cxn ang="0">
                        <a:pos x="176" y="118"/>
                      </a:cxn>
                    </a:cxnLst>
                    <a:rect l="0" t="0" r="r" b="b"/>
                    <a:pathLst>
                      <a:path w="358" h="324">
                        <a:moveTo>
                          <a:pt x="176" y="118"/>
                        </a:moveTo>
                        <a:lnTo>
                          <a:pt x="268" y="2"/>
                        </a:lnTo>
                        <a:lnTo>
                          <a:pt x="216" y="140"/>
                        </a:lnTo>
                        <a:lnTo>
                          <a:pt x="358" y="158"/>
                        </a:lnTo>
                        <a:lnTo>
                          <a:pt x="210" y="180"/>
                        </a:lnTo>
                        <a:lnTo>
                          <a:pt x="268" y="322"/>
                        </a:lnTo>
                        <a:lnTo>
                          <a:pt x="178" y="198"/>
                        </a:lnTo>
                        <a:lnTo>
                          <a:pt x="86" y="324"/>
                        </a:lnTo>
                        <a:lnTo>
                          <a:pt x="140" y="182"/>
                        </a:lnTo>
                        <a:lnTo>
                          <a:pt x="0" y="164"/>
                        </a:lnTo>
                        <a:lnTo>
                          <a:pt x="146" y="142"/>
                        </a:lnTo>
                        <a:lnTo>
                          <a:pt x="84" y="0"/>
                        </a:lnTo>
                        <a:lnTo>
                          <a:pt x="176" y="118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gradFill flip="none" rotWithShape="1"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5400000" scaled="0"/>
                      <a:tileRect r="-100000" b="-100000"/>
                    </a:gra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nl-BE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4" name="Vrije vorm 25">
                    <a:extLst>
                      <a:ext uri="{FF2B5EF4-FFF2-40B4-BE49-F238E27FC236}">
                        <a16:creationId xmlns:a16="http://schemas.microsoft.com/office/drawing/2014/main" id="{BDA27ECC-6219-4C86-9E5B-0AFEB847BF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8185892">
                    <a:off x="6015779" y="4121819"/>
                    <a:ext cx="568325" cy="514350"/>
                  </a:xfrm>
                  <a:custGeom>
                    <a:avLst/>
                    <a:gdLst/>
                    <a:ahLst/>
                    <a:cxnLst>
                      <a:cxn ang="0">
                        <a:pos x="176" y="118"/>
                      </a:cxn>
                      <a:cxn ang="0">
                        <a:pos x="268" y="2"/>
                      </a:cxn>
                      <a:cxn ang="0">
                        <a:pos x="216" y="140"/>
                      </a:cxn>
                      <a:cxn ang="0">
                        <a:pos x="358" y="158"/>
                      </a:cxn>
                      <a:cxn ang="0">
                        <a:pos x="210" y="180"/>
                      </a:cxn>
                      <a:cxn ang="0">
                        <a:pos x="268" y="322"/>
                      </a:cxn>
                      <a:cxn ang="0">
                        <a:pos x="178" y="198"/>
                      </a:cxn>
                      <a:cxn ang="0">
                        <a:pos x="86" y="324"/>
                      </a:cxn>
                      <a:cxn ang="0">
                        <a:pos x="140" y="182"/>
                      </a:cxn>
                      <a:cxn ang="0">
                        <a:pos x="0" y="164"/>
                      </a:cxn>
                      <a:cxn ang="0">
                        <a:pos x="146" y="142"/>
                      </a:cxn>
                      <a:cxn ang="0">
                        <a:pos x="84" y="0"/>
                      </a:cxn>
                      <a:cxn ang="0">
                        <a:pos x="176" y="118"/>
                      </a:cxn>
                    </a:cxnLst>
                    <a:rect l="0" t="0" r="r" b="b"/>
                    <a:pathLst>
                      <a:path w="358" h="324">
                        <a:moveTo>
                          <a:pt x="176" y="118"/>
                        </a:moveTo>
                        <a:lnTo>
                          <a:pt x="268" y="2"/>
                        </a:lnTo>
                        <a:lnTo>
                          <a:pt x="216" y="140"/>
                        </a:lnTo>
                        <a:lnTo>
                          <a:pt x="358" y="158"/>
                        </a:lnTo>
                        <a:lnTo>
                          <a:pt x="210" y="180"/>
                        </a:lnTo>
                        <a:lnTo>
                          <a:pt x="268" y="322"/>
                        </a:lnTo>
                        <a:lnTo>
                          <a:pt x="178" y="198"/>
                        </a:lnTo>
                        <a:lnTo>
                          <a:pt x="86" y="324"/>
                        </a:lnTo>
                        <a:lnTo>
                          <a:pt x="140" y="182"/>
                        </a:lnTo>
                        <a:lnTo>
                          <a:pt x="0" y="164"/>
                        </a:lnTo>
                        <a:lnTo>
                          <a:pt x="146" y="142"/>
                        </a:lnTo>
                        <a:lnTo>
                          <a:pt x="84" y="0"/>
                        </a:lnTo>
                        <a:lnTo>
                          <a:pt x="176" y="118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gradFill flip="none" rotWithShape="1"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5400000" scaled="0"/>
                      <a:tileRect r="-100000" b="-100000"/>
                    </a:gra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nl-BE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5" name="Vrije vorm 26">
                    <a:extLst>
                      <a:ext uri="{FF2B5EF4-FFF2-40B4-BE49-F238E27FC236}">
                        <a16:creationId xmlns:a16="http://schemas.microsoft.com/office/drawing/2014/main" id="{C46D89DE-D07B-4343-8B9B-C22CD9B73A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625429">
                    <a:off x="6292634" y="3485559"/>
                    <a:ext cx="568325" cy="514350"/>
                  </a:xfrm>
                  <a:custGeom>
                    <a:avLst/>
                    <a:gdLst/>
                    <a:ahLst/>
                    <a:cxnLst>
                      <a:cxn ang="0">
                        <a:pos x="176" y="118"/>
                      </a:cxn>
                      <a:cxn ang="0">
                        <a:pos x="268" y="2"/>
                      </a:cxn>
                      <a:cxn ang="0">
                        <a:pos x="216" y="140"/>
                      </a:cxn>
                      <a:cxn ang="0">
                        <a:pos x="358" y="158"/>
                      </a:cxn>
                      <a:cxn ang="0">
                        <a:pos x="210" y="180"/>
                      </a:cxn>
                      <a:cxn ang="0">
                        <a:pos x="268" y="322"/>
                      </a:cxn>
                      <a:cxn ang="0">
                        <a:pos x="178" y="198"/>
                      </a:cxn>
                      <a:cxn ang="0">
                        <a:pos x="86" y="324"/>
                      </a:cxn>
                      <a:cxn ang="0">
                        <a:pos x="140" y="182"/>
                      </a:cxn>
                      <a:cxn ang="0">
                        <a:pos x="0" y="164"/>
                      </a:cxn>
                      <a:cxn ang="0">
                        <a:pos x="146" y="142"/>
                      </a:cxn>
                      <a:cxn ang="0">
                        <a:pos x="84" y="0"/>
                      </a:cxn>
                      <a:cxn ang="0">
                        <a:pos x="176" y="118"/>
                      </a:cxn>
                    </a:cxnLst>
                    <a:rect l="0" t="0" r="r" b="b"/>
                    <a:pathLst>
                      <a:path w="358" h="324">
                        <a:moveTo>
                          <a:pt x="176" y="118"/>
                        </a:moveTo>
                        <a:lnTo>
                          <a:pt x="268" y="2"/>
                        </a:lnTo>
                        <a:lnTo>
                          <a:pt x="216" y="140"/>
                        </a:lnTo>
                        <a:lnTo>
                          <a:pt x="358" y="158"/>
                        </a:lnTo>
                        <a:lnTo>
                          <a:pt x="210" y="180"/>
                        </a:lnTo>
                        <a:lnTo>
                          <a:pt x="268" y="322"/>
                        </a:lnTo>
                        <a:lnTo>
                          <a:pt x="178" y="198"/>
                        </a:lnTo>
                        <a:lnTo>
                          <a:pt x="86" y="324"/>
                        </a:lnTo>
                        <a:lnTo>
                          <a:pt x="140" y="182"/>
                        </a:lnTo>
                        <a:lnTo>
                          <a:pt x="0" y="164"/>
                        </a:lnTo>
                        <a:lnTo>
                          <a:pt x="146" y="142"/>
                        </a:lnTo>
                        <a:lnTo>
                          <a:pt x="84" y="0"/>
                        </a:lnTo>
                        <a:lnTo>
                          <a:pt x="176" y="118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gradFill flip="none" rotWithShape="1"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5400000" scaled="0"/>
                      <a:tileRect r="-100000" b="-100000"/>
                    </a:gra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nl-BE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6" name="Vrije vorm 27">
                    <a:extLst>
                      <a:ext uri="{FF2B5EF4-FFF2-40B4-BE49-F238E27FC236}">
                        <a16:creationId xmlns:a16="http://schemas.microsoft.com/office/drawing/2014/main" id="{AB935F5E-9B7E-4194-A06F-2FDEE70C54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5371997">
                    <a:off x="6248445" y="2651874"/>
                    <a:ext cx="568325" cy="514350"/>
                  </a:xfrm>
                  <a:custGeom>
                    <a:avLst/>
                    <a:gdLst/>
                    <a:ahLst/>
                    <a:cxnLst>
                      <a:cxn ang="0">
                        <a:pos x="176" y="118"/>
                      </a:cxn>
                      <a:cxn ang="0">
                        <a:pos x="268" y="2"/>
                      </a:cxn>
                      <a:cxn ang="0">
                        <a:pos x="216" y="140"/>
                      </a:cxn>
                      <a:cxn ang="0">
                        <a:pos x="358" y="158"/>
                      </a:cxn>
                      <a:cxn ang="0">
                        <a:pos x="210" y="180"/>
                      </a:cxn>
                      <a:cxn ang="0">
                        <a:pos x="268" y="322"/>
                      </a:cxn>
                      <a:cxn ang="0">
                        <a:pos x="178" y="198"/>
                      </a:cxn>
                      <a:cxn ang="0">
                        <a:pos x="86" y="324"/>
                      </a:cxn>
                      <a:cxn ang="0">
                        <a:pos x="140" y="182"/>
                      </a:cxn>
                      <a:cxn ang="0">
                        <a:pos x="0" y="164"/>
                      </a:cxn>
                      <a:cxn ang="0">
                        <a:pos x="146" y="142"/>
                      </a:cxn>
                      <a:cxn ang="0">
                        <a:pos x="84" y="0"/>
                      </a:cxn>
                      <a:cxn ang="0">
                        <a:pos x="176" y="118"/>
                      </a:cxn>
                    </a:cxnLst>
                    <a:rect l="0" t="0" r="r" b="b"/>
                    <a:pathLst>
                      <a:path w="358" h="324">
                        <a:moveTo>
                          <a:pt x="176" y="118"/>
                        </a:moveTo>
                        <a:lnTo>
                          <a:pt x="268" y="2"/>
                        </a:lnTo>
                        <a:lnTo>
                          <a:pt x="216" y="140"/>
                        </a:lnTo>
                        <a:lnTo>
                          <a:pt x="358" y="158"/>
                        </a:lnTo>
                        <a:lnTo>
                          <a:pt x="210" y="180"/>
                        </a:lnTo>
                        <a:lnTo>
                          <a:pt x="268" y="322"/>
                        </a:lnTo>
                        <a:lnTo>
                          <a:pt x="178" y="198"/>
                        </a:lnTo>
                        <a:lnTo>
                          <a:pt x="86" y="324"/>
                        </a:lnTo>
                        <a:lnTo>
                          <a:pt x="140" y="182"/>
                        </a:lnTo>
                        <a:lnTo>
                          <a:pt x="0" y="164"/>
                        </a:lnTo>
                        <a:lnTo>
                          <a:pt x="146" y="142"/>
                        </a:lnTo>
                        <a:lnTo>
                          <a:pt x="84" y="0"/>
                        </a:lnTo>
                        <a:lnTo>
                          <a:pt x="176" y="118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gradFill flip="none" rotWithShape="1"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5400000" scaled="0"/>
                      <a:tileRect r="-100000" b="-100000"/>
                    </a:gra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nl-BE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7" name="Vrije vorm 28">
                    <a:extLst>
                      <a:ext uri="{FF2B5EF4-FFF2-40B4-BE49-F238E27FC236}">
                        <a16:creationId xmlns:a16="http://schemas.microsoft.com/office/drawing/2014/main" id="{440206AB-B884-46F2-96BF-6AB7240A18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4017313">
                    <a:off x="5949317" y="1981506"/>
                    <a:ext cx="568325" cy="514350"/>
                  </a:xfrm>
                  <a:custGeom>
                    <a:avLst/>
                    <a:gdLst/>
                    <a:ahLst/>
                    <a:cxnLst>
                      <a:cxn ang="0">
                        <a:pos x="176" y="118"/>
                      </a:cxn>
                      <a:cxn ang="0">
                        <a:pos x="268" y="2"/>
                      </a:cxn>
                      <a:cxn ang="0">
                        <a:pos x="216" y="140"/>
                      </a:cxn>
                      <a:cxn ang="0">
                        <a:pos x="358" y="158"/>
                      </a:cxn>
                      <a:cxn ang="0">
                        <a:pos x="210" y="180"/>
                      </a:cxn>
                      <a:cxn ang="0">
                        <a:pos x="268" y="322"/>
                      </a:cxn>
                      <a:cxn ang="0">
                        <a:pos x="178" y="198"/>
                      </a:cxn>
                      <a:cxn ang="0">
                        <a:pos x="86" y="324"/>
                      </a:cxn>
                      <a:cxn ang="0">
                        <a:pos x="140" y="182"/>
                      </a:cxn>
                      <a:cxn ang="0">
                        <a:pos x="0" y="164"/>
                      </a:cxn>
                      <a:cxn ang="0">
                        <a:pos x="146" y="142"/>
                      </a:cxn>
                      <a:cxn ang="0">
                        <a:pos x="84" y="0"/>
                      </a:cxn>
                      <a:cxn ang="0">
                        <a:pos x="176" y="118"/>
                      </a:cxn>
                    </a:cxnLst>
                    <a:rect l="0" t="0" r="r" b="b"/>
                    <a:pathLst>
                      <a:path w="358" h="324">
                        <a:moveTo>
                          <a:pt x="176" y="118"/>
                        </a:moveTo>
                        <a:lnTo>
                          <a:pt x="268" y="2"/>
                        </a:lnTo>
                        <a:lnTo>
                          <a:pt x="216" y="140"/>
                        </a:lnTo>
                        <a:lnTo>
                          <a:pt x="358" y="158"/>
                        </a:lnTo>
                        <a:lnTo>
                          <a:pt x="210" y="180"/>
                        </a:lnTo>
                        <a:lnTo>
                          <a:pt x="268" y="322"/>
                        </a:lnTo>
                        <a:lnTo>
                          <a:pt x="178" y="198"/>
                        </a:lnTo>
                        <a:lnTo>
                          <a:pt x="86" y="324"/>
                        </a:lnTo>
                        <a:lnTo>
                          <a:pt x="140" y="182"/>
                        </a:lnTo>
                        <a:lnTo>
                          <a:pt x="0" y="164"/>
                        </a:lnTo>
                        <a:lnTo>
                          <a:pt x="146" y="142"/>
                        </a:lnTo>
                        <a:lnTo>
                          <a:pt x="84" y="0"/>
                        </a:lnTo>
                        <a:lnTo>
                          <a:pt x="176" y="118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gradFill flip="none" rotWithShape="1"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5400000" scaled="0"/>
                      <a:tileRect r="-100000" b="-100000"/>
                    </a:gra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nl-BE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8" name="Vrije vorm 29">
                    <a:extLst>
                      <a:ext uri="{FF2B5EF4-FFF2-40B4-BE49-F238E27FC236}">
                        <a16:creationId xmlns:a16="http://schemas.microsoft.com/office/drawing/2014/main" id="{B99531E9-1BB3-4E9A-A083-150DB64071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2673590">
                    <a:off x="5378538" y="1467356"/>
                    <a:ext cx="568325" cy="514350"/>
                  </a:xfrm>
                  <a:custGeom>
                    <a:avLst/>
                    <a:gdLst/>
                    <a:ahLst/>
                    <a:cxnLst>
                      <a:cxn ang="0">
                        <a:pos x="176" y="118"/>
                      </a:cxn>
                      <a:cxn ang="0">
                        <a:pos x="268" y="2"/>
                      </a:cxn>
                      <a:cxn ang="0">
                        <a:pos x="216" y="140"/>
                      </a:cxn>
                      <a:cxn ang="0">
                        <a:pos x="358" y="158"/>
                      </a:cxn>
                      <a:cxn ang="0">
                        <a:pos x="210" y="180"/>
                      </a:cxn>
                      <a:cxn ang="0">
                        <a:pos x="268" y="322"/>
                      </a:cxn>
                      <a:cxn ang="0">
                        <a:pos x="178" y="198"/>
                      </a:cxn>
                      <a:cxn ang="0">
                        <a:pos x="86" y="324"/>
                      </a:cxn>
                      <a:cxn ang="0">
                        <a:pos x="140" y="182"/>
                      </a:cxn>
                      <a:cxn ang="0">
                        <a:pos x="0" y="164"/>
                      </a:cxn>
                      <a:cxn ang="0">
                        <a:pos x="146" y="142"/>
                      </a:cxn>
                      <a:cxn ang="0">
                        <a:pos x="84" y="0"/>
                      </a:cxn>
                      <a:cxn ang="0">
                        <a:pos x="176" y="118"/>
                      </a:cxn>
                    </a:cxnLst>
                    <a:rect l="0" t="0" r="r" b="b"/>
                    <a:pathLst>
                      <a:path w="358" h="324">
                        <a:moveTo>
                          <a:pt x="176" y="118"/>
                        </a:moveTo>
                        <a:lnTo>
                          <a:pt x="268" y="2"/>
                        </a:lnTo>
                        <a:lnTo>
                          <a:pt x="216" y="140"/>
                        </a:lnTo>
                        <a:lnTo>
                          <a:pt x="358" y="158"/>
                        </a:lnTo>
                        <a:lnTo>
                          <a:pt x="210" y="180"/>
                        </a:lnTo>
                        <a:lnTo>
                          <a:pt x="268" y="322"/>
                        </a:lnTo>
                        <a:lnTo>
                          <a:pt x="178" y="198"/>
                        </a:lnTo>
                        <a:lnTo>
                          <a:pt x="86" y="324"/>
                        </a:lnTo>
                        <a:lnTo>
                          <a:pt x="140" y="182"/>
                        </a:lnTo>
                        <a:lnTo>
                          <a:pt x="0" y="164"/>
                        </a:lnTo>
                        <a:lnTo>
                          <a:pt x="146" y="142"/>
                        </a:lnTo>
                        <a:lnTo>
                          <a:pt x="84" y="0"/>
                        </a:lnTo>
                        <a:lnTo>
                          <a:pt x="176" y="118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gradFill flip="none" rotWithShape="1"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5400000" scaled="0"/>
                      <a:tileRect r="-100000" b="-100000"/>
                    </a:gra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nl-BE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9" name="Vrije vorm 30">
                    <a:extLst>
                      <a:ext uri="{FF2B5EF4-FFF2-40B4-BE49-F238E27FC236}">
                        <a16:creationId xmlns:a16="http://schemas.microsoft.com/office/drawing/2014/main" id="{6230C3B7-F840-4C7A-9EFB-62A2D2C028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1122775">
                    <a:off x="4594860" y="1239931"/>
                    <a:ext cx="568325" cy="514350"/>
                  </a:xfrm>
                  <a:custGeom>
                    <a:avLst/>
                    <a:gdLst/>
                    <a:ahLst/>
                    <a:cxnLst>
                      <a:cxn ang="0">
                        <a:pos x="176" y="118"/>
                      </a:cxn>
                      <a:cxn ang="0">
                        <a:pos x="268" y="2"/>
                      </a:cxn>
                      <a:cxn ang="0">
                        <a:pos x="216" y="140"/>
                      </a:cxn>
                      <a:cxn ang="0">
                        <a:pos x="358" y="158"/>
                      </a:cxn>
                      <a:cxn ang="0">
                        <a:pos x="210" y="180"/>
                      </a:cxn>
                      <a:cxn ang="0">
                        <a:pos x="268" y="322"/>
                      </a:cxn>
                      <a:cxn ang="0">
                        <a:pos x="178" y="198"/>
                      </a:cxn>
                      <a:cxn ang="0">
                        <a:pos x="86" y="324"/>
                      </a:cxn>
                      <a:cxn ang="0">
                        <a:pos x="140" y="182"/>
                      </a:cxn>
                      <a:cxn ang="0">
                        <a:pos x="0" y="164"/>
                      </a:cxn>
                      <a:cxn ang="0">
                        <a:pos x="146" y="142"/>
                      </a:cxn>
                      <a:cxn ang="0">
                        <a:pos x="84" y="0"/>
                      </a:cxn>
                      <a:cxn ang="0">
                        <a:pos x="176" y="118"/>
                      </a:cxn>
                    </a:cxnLst>
                    <a:rect l="0" t="0" r="r" b="b"/>
                    <a:pathLst>
                      <a:path w="358" h="324">
                        <a:moveTo>
                          <a:pt x="176" y="118"/>
                        </a:moveTo>
                        <a:lnTo>
                          <a:pt x="268" y="2"/>
                        </a:lnTo>
                        <a:lnTo>
                          <a:pt x="216" y="140"/>
                        </a:lnTo>
                        <a:lnTo>
                          <a:pt x="358" y="158"/>
                        </a:lnTo>
                        <a:lnTo>
                          <a:pt x="210" y="180"/>
                        </a:lnTo>
                        <a:lnTo>
                          <a:pt x="268" y="322"/>
                        </a:lnTo>
                        <a:lnTo>
                          <a:pt x="178" y="198"/>
                        </a:lnTo>
                        <a:lnTo>
                          <a:pt x="86" y="324"/>
                        </a:lnTo>
                        <a:lnTo>
                          <a:pt x="140" y="182"/>
                        </a:lnTo>
                        <a:lnTo>
                          <a:pt x="0" y="164"/>
                        </a:lnTo>
                        <a:lnTo>
                          <a:pt x="146" y="142"/>
                        </a:lnTo>
                        <a:lnTo>
                          <a:pt x="84" y="0"/>
                        </a:lnTo>
                        <a:lnTo>
                          <a:pt x="176" y="118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gradFill flip="none" rotWithShape="1"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5400000" scaled="0"/>
                      <a:tileRect r="-100000" b="-100000"/>
                    </a:gra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nl-BE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0" name="Vrije vorm 31">
                    <a:extLst>
                      <a:ext uri="{FF2B5EF4-FFF2-40B4-BE49-F238E27FC236}">
                        <a16:creationId xmlns:a16="http://schemas.microsoft.com/office/drawing/2014/main" id="{433A9EB2-C31B-42C7-A47A-5DDF5D6943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9884209">
                    <a:off x="3945996" y="1280157"/>
                    <a:ext cx="568325" cy="514350"/>
                  </a:xfrm>
                  <a:custGeom>
                    <a:avLst/>
                    <a:gdLst/>
                    <a:ahLst/>
                    <a:cxnLst>
                      <a:cxn ang="0">
                        <a:pos x="176" y="118"/>
                      </a:cxn>
                      <a:cxn ang="0">
                        <a:pos x="268" y="2"/>
                      </a:cxn>
                      <a:cxn ang="0">
                        <a:pos x="216" y="140"/>
                      </a:cxn>
                      <a:cxn ang="0">
                        <a:pos x="358" y="158"/>
                      </a:cxn>
                      <a:cxn ang="0">
                        <a:pos x="210" y="180"/>
                      </a:cxn>
                      <a:cxn ang="0">
                        <a:pos x="268" y="322"/>
                      </a:cxn>
                      <a:cxn ang="0">
                        <a:pos x="178" y="198"/>
                      </a:cxn>
                      <a:cxn ang="0">
                        <a:pos x="86" y="324"/>
                      </a:cxn>
                      <a:cxn ang="0">
                        <a:pos x="140" y="182"/>
                      </a:cxn>
                      <a:cxn ang="0">
                        <a:pos x="0" y="164"/>
                      </a:cxn>
                      <a:cxn ang="0">
                        <a:pos x="146" y="142"/>
                      </a:cxn>
                      <a:cxn ang="0">
                        <a:pos x="84" y="0"/>
                      </a:cxn>
                      <a:cxn ang="0">
                        <a:pos x="176" y="118"/>
                      </a:cxn>
                    </a:cxnLst>
                    <a:rect l="0" t="0" r="r" b="b"/>
                    <a:pathLst>
                      <a:path w="358" h="324">
                        <a:moveTo>
                          <a:pt x="176" y="118"/>
                        </a:moveTo>
                        <a:lnTo>
                          <a:pt x="268" y="2"/>
                        </a:lnTo>
                        <a:lnTo>
                          <a:pt x="216" y="140"/>
                        </a:lnTo>
                        <a:lnTo>
                          <a:pt x="358" y="158"/>
                        </a:lnTo>
                        <a:lnTo>
                          <a:pt x="210" y="180"/>
                        </a:lnTo>
                        <a:lnTo>
                          <a:pt x="268" y="322"/>
                        </a:lnTo>
                        <a:lnTo>
                          <a:pt x="178" y="198"/>
                        </a:lnTo>
                        <a:lnTo>
                          <a:pt x="86" y="324"/>
                        </a:lnTo>
                        <a:lnTo>
                          <a:pt x="140" y="182"/>
                        </a:lnTo>
                        <a:lnTo>
                          <a:pt x="0" y="164"/>
                        </a:lnTo>
                        <a:lnTo>
                          <a:pt x="146" y="142"/>
                        </a:lnTo>
                        <a:lnTo>
                          <a:pt x="84" y="0"/>
                        </a:lnTo>
                        <a:lnTo>
                          <a:pt x="176" y="118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gradFill flip="none" rotWithShape="1"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5400000" scaled="0"/>
                      <a:tileRect r="-100000" b="-100000"/>
                    </a:gra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nl-BE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1" name="Vrije vorm 32">
                    <a:extLst>
                      <a:ext uri="{FF2B5EF4-FFF2-40B4-BE49-F238E27FC236}">
                        <a16:creationId xmlns:a16="http://schemas.microsoft.com/office/drawing/2014/main" id="{40C90411-2B87-4A9B-AF95-E475B2047F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9126108">
                    <a:off x="3230548" y="1674684"/>
                    <a:ext cx="568325" cy="514350"/>
                  </a:xfrm>
                  <a:custGeom>
                    <a:avLst/>
                    <a:gdLst/>
                    <a:ahLst/>
                    <a:cxnLst>
                      <a:cxn ang="0">
                        <a:pos x="176" y="118"/>
                      </a:cxn>
                      <a:cxn ang="0">
                        <a:pos x="268" y="2"/>
                      </a:cxn>
                      <a:cxn ang="0">
                        <a:pos x="216" y="140"/>
                      </a:cxn>
                      <a:cxn ang="0">
                        <a:pos x="358" y="158"/>
                      </a:cxn>
                      <a:cxn ang="0">
                        <a:pos x="210" y="180"/>
                      </a:cxn>
                      <a:cxn ang="0">
                        <a:pos x="268" y="322"/>
                      </a:cxn>
                      <a:cxn ang="0">
                        <a:pos x="178" y="198"/>
                      </a:cxn>
                      <a:cxn ang="0">
                        <a:pos x="86" y="324"/>
                      </a:cxn>
                      <a:cxn ang="0">
                        <a:pos x="140" y="182"/>
                      </a:cxn>
                      <a:cxn ang="0">
                        <a:pos x="0" y="164"/>
                      </a:cxn>
                      <a:cxn ang="0">
                        <a:pos x="146" y="142"/>
                      </a:cxn>
                      <a:cxn ang="0">
                        <a:pos x="84" y="0"/>
                      </a:cxn>
                      <a:cxn ang="0">
                        <a:pos x="176" y="118"/>
                      </a:cxn>
                    </a:cxnLst>
                    <a:rect l="0" t="0" r="r" b="b"/>
                    <a:pathLst>
                      <a:path w="358" h="324">
                        <a:moveTo>
                          <a:pt x="176" y="118"/>
                        </a:moveTo>
                        <a:lnTo>
                          <a:pt x="268" y="2"/>
                        </a:lnTo>
                        <a:lnTo>
                          <a:pt x="216" y="140"/>
                        </a:lnTo>
                        <a:lnTo>
                          <a:pt x="358" y="158"/>
                        </a:lnTo>
                        <a:lnTo>
                          <a:pt x="210" y="180"/>
                        </a:lnTo>
                        <a:lnTo>
                          <a:pt x="268" y="322"/>
                        </a:lnTo>
                        <a:lnTo>
                          <a:pt x="178" y="198"/>
                        </a:lnTo>
                        <a:lnTo>
                          <a:pt x="86" y="324"/>
                        </a:lnTo>
                        <a:lnTo>
                          <a:pt x="140" y="182"/>
                        </a:lnTo>
                        <a:lnTo>
                          <a:pt x="0" y="164"/>
                        </a:lnTo>
                        <a:lnTo>
                          <a:pt x="146" y="142"/>
                        </a:lnTo>
                        <a:lnTo>
                          <a:pt x="84" y="0"/>
                        </a:lnTo>
                        <a:lnTo>
                          <a:pt x="176" y="118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gradFill flip="none" rotWithShape="1"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5400000" scaled="0"/>
                      <a:tileRect r="-100000" b="-100000"/>
                    </a:gra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nl-BE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2" name="Vrije vorm 33">
                    <a:extLst>
                      <a:ext uri="{FF2B5EF4-FFF2-40B4-BE49-F238E27FC236}">
                        <a16:creationId xmlns:a16="http://schemas.microsoft.com/office/drawing/2014/main" id="{88E974D0-A69E-4201-B53B-10DE9C8501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6974480">
                    <a:off x="2786763" y="2254529"/>
                    <a:ext cx="568325" cy="514350"/>
                  </a:xfrm>
                  <a:custGeom>
                    <a:avLst/>
                    <a:gdLst/>
                    <a:ahLst/>
                    <a:cxnLst>
                      <a:cxn ang="0">
                        <a:pos x="176" y="118"/>
                      </a:cxn>
                      <a:cxn ang="0">
                        <a:pos x="268" y="2"/>
                      </a:cxn>
                      <a:cxn ang="0">
                        <a:pos x="216" y="140"/>
                      </a:cxn>
                      <a:cxn ang="0">
                        <a:pos x="358" y="158"/>
                      </a:cxn>
                      <a:cxn ang="0">
                        <a:pos x="210" y="180"/>
                      </a:cxn>
                      <a:cxn ang="0">
                        <a:pos x="268" y="322"/>
                      </a:cxn>
                      <a:cxn ang="0">
                        <a:pos x="178" y="198"/>
                      </a:cxn>
                      <a:cxn ang="0">
                        <a:pos x="86" y="324"/>
                      </a:cxn>
                      <a:cxn ang="0">
                        <a:pos x="140" y="182"/>
                      </a:cxn>
                      <a:cxn ang="0">
                        <a:pos x="0" y="164"/>
                      </a:cxn>
                      <a:cxn ang="0">
                        <a:pos x="146" y="142"/>
                      </a:cxn>
                      <a:cxn ang="0">
                        <a:pos x="84" y="0"/>
                      </a:cxn>
                      <a:cxn ang="0">
                        <a:pos x="176" y="118"/>
                      </a:cxn>
                    </a:cxnLst>
                    <a:rect l="0" t="0" r="r" b="b"/>
                    <a:pathLst>
                      <a:path w="358" h="324">
                        <a:moveTo>
                          <a:pt x="176" y="118"/>
                        </a:moveTo>
                        <a:lnTo>
                          <a:pt x="268" y="2"/>
                        </a:lnTo>
                        <a:lnTo>
                          <a:pt x="216" y="140"/>
                        </a:lnTo>
                        <a:lnTo>
                          <a:pt x="358" y="158"/>
                        </a:lnTo>
                        <a:lnTo>
                          <a:pt x="210" y="180"/>
                        </a:lnTo>
                        <a:lnTo>
                          <a:pt x="268" y="322"/>
                        </a:lnTo>
                        <a:lnTo>
                          <a:pt x="178" y="198"/>
                        </a:lnTo>
                        <a:lnTo>
                          <a:pt x="86" y="324"/>
                        </a:lnTo>
                        <a:lnTo>
                          <a:pt x="140" y="182"/>
                        </a:lnTo>
                        <a:lnTo>
                          <a:pt x="0" y="164"/>
                        </a:lnTo>
                        <a:lnTo>
                          <a:pt x="146" y="142"/>
                        </a:lnTo>
                        <a:lnTo>
                          <a:pt x="84" y="0"/>
                        </a:lnTo>
                        <a:lnTo>
                          <a:pt x="176" y="118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gradFill flip="none" rotWithShape="1"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5400000" scaled="0"/>
                      <a:tileRect r="-100000" b="-100000"/>
                    </a:gra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nl-BE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3" name="Vrije vorm 34">
                    <a:extLst>
                      <a:ext uri="{FF2B5EF4-FFF2-40B4-BE49-F238E27FC236}">
                        <a16:creationId xmlns:a16="http://schemas.microsoft.com/office/drawing/2014/main" id="{51E25BB5-EB27-4F1B-BE53-340164C1CD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655129">
                    <a:off x="2565110" y="2869376"/>
                    <a:ext cx="568325" cy="514350"/>
                  </a:xfrm>
                  <a:custGeom>
                    <a:avLst/>
                    <a:gdLst/>
                    <a:ahLst/>
                    <a:cxnLst>
                      <a:cxn ang="0">
                        <a:pos x="176" y="118"/>
                      </a:cxn>
                      <a:cxn ang="0">
                        <a:pos x="268" y="2"/>
                      </a:cxn>
                      <a:cxn ang="0">
                        <a:pos x="216" y="140"/>
                      </a:cxn>
                      <a:cxn ang="0">
                        <a:pos x="358" y="158"/>
                      </a:cxn>
                      <a:cxn ang="0">
                        <a:pos x="210" y="180"/>
                      </a:cxn>
                      <a:cxn ang="0">
                        <a:pos x="268" y="322"/>
                      </a:cxn>
                      <a:cxn ang="0">
                        <a:pos x="178" y="198"/>
                      </a:cxn>
                      <a:cxn ang="0">
                        <a:pos x="86" y="324"/>
                      </a:cxn>
                      <a:cxn ang="0">
                        <a:pos x="140" y="182"/>
                      </a:cxn>
                      <a:cxn ang="0">
                        <a:pos x="0" y="164"/>
                      </a:cxn>
                      <a:cxn ang="0">
                        <a:pos x="146" y="142"/>
                      </a:cxn>
                      <a:cxn ang="0">
                        <a:pos x="84" y="0"/>
                      </a:cxn>
                      <a:cxn ang="0">
                        <a:pos x="176" y="118"/>
                      </a:cxn>
                    </a:cxnLst>
                    <a:rect l="0" t="0" r="r" b="b"/>
                    <a:pathLst>
                      <a:path w="358" h="324">
                        <a:moveTo>
                          <a:pt x="176" y="118"/>
                        </a:moveTo>
                        <a:lnTo>
                          <a:pt x="268" y="2"/>
                        </a:lnTo>
                        <a:lnTo>
                          <a:pt x="216" y="140"/>
                        </a:lnTo>
                        <a:lnTo>
                          <a:pt x="358" y="158"/>
                        </a:lnTo>
                        <a:lnTo>
                          <a:pt x="210" y="180"/>
                        </a:lnTo>
                        <a:lnTo>
                          <a:pt x="268" y="322"/>
                        </a:lnTo>
                        <a:lnTo>
                          <a:pt x="178" y="198"/>
                        </a:lnTo>
                        <a:lnTo>
                          <a:pt x="86" y="324"/>
                        </a:lnTo>
                        <a:lnTo>
                          <a:pt x="140" y="182"/>
                        </a:lnTo>
                        <a:lnTo>
                          <a:pt x="0" y="164"/>
                        </a:lnTo>
                        <a:lnTo>
                          <a:pt x="146" y="142"/>
                        </a:lnTo>
                        <a:lnTo>
                          <a:pt x="84" y="0"/>
                        </a:lnTo>
                        <a:lnTo>
                          <a:pt x="176" y="118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gradFill flip="none" rotWithShape="1"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5400000" scaled="0"/>
                      <a:tileRect r="-100000" b="-100000"/>
                    </a:gra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nl-BE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4" name="Vrije vorm 35">
                    <a:extLst>
                      <a:ext uri="{FF2B5EF4-FFF2-40B4-BE49-F238E27FC236}">
                        <a16:creationId xmlns:a16="http://schemas.microsoft.com/office/drawing/2014/main" id="{1FFB6EC3-BDC2-455D-921B-8D305D1B47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4403869">
                    <a:off x="2615219" y="3517624"/>
                    <a:ext cx="568325" cy="514350"/>
                  </a:xfrm>
                  <a:custGeom>
                    <a:avLst/>
                    <a:gdLst/>
                    <a:ahLst/>
                    <a:cxnLst>
                      <a:cxn ang="0">
                        <a:pos x="176" y="118"/>
                      </a:cxn>
                      <a:cxn ang="0">
                        <a:pos x="268" y="2"/>
                      </a:cxn>
                      <a:cxn ang="0">
                        <a:pos x="216" y="140"/>
                      </a:cxn>
                      <a:cxn ang="0">
                        <a:pos x="358" y="158"/>
                      </a:cxn>
                      <a:cxn ang="0">
                        <a:pos x="210" y="180"/>
                      </a:cxn>
                      <a:cxn ang="0">
                        <a:pos x="268" y="322"/>
                      </a:cxn>
                      <a:cxn ang="0">
                        <a:pos x="178" y="198"/>
                      </a:cxn>
                      <a:cxn ang="0">
                        <a:pos x="86" y="324"/>
                      </a:cxn>
                      <a:cxn ang="0">
                        <a:pos x="140" y="182"/>
                      </a:cxn>
                      <a:cxn ang="0">
                        <a:pos x="0" y="164"/>
                      </a:cxn>
                      <a:cxn ang="0">
                        <a:pos x="146" y="142"/>
                      </a:cxn>
                      <a:cxn ang="0">
                        <a:pos x="84" y="0"/>
                      </a:cxn>
                      <a:cxn ang="0">
                        <a:pos x="176" y="118"/>
                      </a:cxn>
                    </a:cxnLst>
                    <a:rect l="0" t="0" r="r" b="b"/>
                    <a:pathLst>
                      <a:path w="358" h="324">
                        <a:moveTo>
                          <a:pt x="176" y="118"/>
                        </a:moveTo>
                        <a:lnTo>
                          <a:pt x="268" y="2"/>
                        </a:lnTo>
                        <a:lnTo>
                          <a:pt x="216" y="140"/>
                        </a:lnTo>
                        <a:lnTo>
                          <a:pt x="358" y="158"/>
                        </a:lnTo>
                        <a:lnTo>
                          <a:pt x="210" y="180"/>
                        </a:lnTo>
                        <a:lnTo>
                          <a:pt x="268" y="322"/>
                        </a:lnTo>
                        <a:lnTo>
                          <a:pt x="178" y="198"/>
                        </a:lnTo>
                        <a:lnTo>
                          <a:pt x="86" y="324"/>
                        </a:lnTo>
                        <a:lnTo>
                          <a:pt x="140" y="182"/>
                        </a:lnTo>
                        <a:lnTo>
                          <a:pt x="0" y="164"/>
                        </a:lnTo>
                        <a:lnTo>
                          <a:pt x="146" y="142"/>
                        </a:lnTo>
                        <a:lnTo>
                          <a:pt x="84" y="0"/>
                        </a:lnTo>
                        <a:lnTo>
                          <a:pt x="176" y="118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gradFill flip="none" rotWithShape="1"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5400000" scaled="0"/>
                      <a:tileRect r="-100000" b="-100000"/>
                    </a:gra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nl-BE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5" name="Vrije vorm 36">
                    <a:extLst>
                      <a:ext uri="{FF2B5EF4-FFF2-40B4-BE49-F238E27FC236}">
                        <a16:creationId xmlns:a16="http://schemas.microsoft.com/office/drawing/2014/main" id="{C4779D93-EB8A-4B97-8C1E-1C7F794905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3208180">
                    <a:off x="2877685" y="4124749"/>
                    <a:ext cx="568325" cy="514350"/>
                  </a:xfrm>
                  <a:custGeom>
                    <a:avLst/>
                    <a:gdLst/>
                    <a:ahLst/>
                    <a:cxnLst>
                      <a:cxn ang="0">
                        <a:pos x="176" y="118"/>
                      </a:cxn>
                      <a:cxn ang="0">
                        <a:pos x="268" y="2"/>
                      </a:cxn>
                      <a:cxn ang="0">
                        <a:pos x="216" y="140"/>
                      </a:cxn>
                      <a:cxn ang="0">
                        <a:pos x="358" y="158"/>
                      </a:cxn>
                      <a:cxn ang="0">
                        <a:pos x="210" y="180"/>
                      </a:cxn>
                      <a:cxn ang="0">
                        <a:pos x="268" y="322"/>
                      </a:cxn>
                      <a:cxn ang="0">
                        <a:pos x="178" y="198"/>
                      </a:cxn>
                      <a:cxn ang="0">
                        <a:pos x="86" y="324"/>
                      </a:cxn>
                      <a:cxn ang="0">
                        <a:pos x="140" y="182"/>
                      </a:cxn>
                      <a:cxn ang="0">
                        <a:pos x="0" y="164"/>
                      </a:cxn>
                      <a:cxn ang="0">
                        <a:pos x="146" y="142"/>
                      </a:cxn>
                      <a:cxn ang="0">
                        <a:pos x="84" y="0"/>
                      </a:cxn>
                      <a:cxn ang="0">
                        <a:pos x="176" y="118"/>
                      </a:cxn>
                    </a:cxnLst>
                    <a:rect l="0" t="0" r="r" b="b"/>
                    <a:pathLst>
                      <a:path w="358" h="324">
                        <a:moveTo>
                          <a:pt x="176" y="118"/>
                        </a:moveTo>
                        <a:lnTo>
                          <a:pt x="268" y="2"/>
                        </a:lnTo>
                        <a:lnTo>
                          <a:pt x="216" y="140"/>
                        </a:lnTo>
                        <a:lnTo>
                          <a:pt x="358" y="158"/>
                        </a:lnTo>
                        <a:lnTo>
                          <a:pt x="210" y="180"/>
                        </a:lnTo>
                        <a:lnTo>
                          <a:pt x="268" y="322"/>
                        </a:lnTo>
                        <a:lnTo>
                          <a:pt x="178" y="198"/>
                        </a:lnTo>
                        <a:lnTo>
                          <a:pt x="86" y="324"/>
                        </a:lnTo>
                        <a:lnTo>
                          <a:pt x="140" y="182"/>
                        </a:lnTo>
                        <a:lnTo>
                          <a:pt x="0" y="164"/>
                        </a:lnTo>
                        <a:lnTo>
                          <a:pt x="146" y="142"/>
                        </a:lnTo>
                        <a:lnTo>
                          <a:pt x="84" y="0"/>
                        </a:lnTo>
                        <a:lnTo>
                          <a:pt x="176" y="118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gradFill flip="none" rotWithShape="1"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5400000" scaled="0"/>
                      <a:tileRect r="-100000" b="-100000"/>
                    </a:gra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nl-BE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6" name="Vrije vorm 37">
                    <a:extLst>
                      <a:ext uri="{FF2B5EF4-FFF2-40B4-BE49-F238E27FC236}">
                        <a16:creationId xmlns:a16="http://schemas.microsoft.com/office/drawing/2014/main" id="{62EBF383-9983-440C-96AA-311773767A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2105349">
                    <a:off x="3453747" y="4617181"/>
                    <a:ext cx="568325" cy="514350"/>
                  </a:xfrm>
                  <a:custGeom>
                    <a:avLst/>
                    <a:gdLst/>
                    <a:ahLst/>
                    <a:cxnLst>
                      <a:cxn ang="0">
                        <a:pos x="176" y="118"/>
                      </a:cxn>
                      <a:cxn ang="0">
                        <a:pos x="268" y="2"/>
                      </a:cxn>
                      <a:cxn ang="0">
                        <a:pos x="216" y="140"/>
                      </a:cxn>
                      <a:cxn ang="0">
                        <a:pos x="358" y="158"/>
                      </a:cxn>
                      <a:cxn ang="0">
                        <a:pos x="210" y="180"/>
                      </a:cxn>
                      <a:cxn ang="0">
                        <a:pos x="268" y="322"/>
                      </a:cxn>
                      <a:cxn ang="0">
                        <a:pos x="178" y="198"/>
                      </a:cxn>
                      <a:cxn ang="0">
                        <a:pos x="86" y="324"/>
                      </a:cxn>
                      <a:cxn ang="0">
                        <a:pos x="140" y="182"/>
                      </a:cxn>
                      <a:cxn ang="0">
                        <a:pos x="0" y="164"/>
                      </a:cxn>
                      <a:cxn ang="0">
                        <a:pos x="146" y="142"/>
                      </a:cxn>
                      <a:cxn ang="0">
                        <a:pos x="84" y="0"/>
                      </a:cxn>
                      <a:cxn ang="0">
                        <a:pos x="176" y="118"/>
                      </a:cxn>
                    </a:cxnLst>
                    <a:rect l="0" t="0" r="r" b="b"/>
                    <a:pathLst>
                      <a:path w="358" h="324">
                        <a:moveTo>
                          <a:pt x="176" y="118"/>
                        </a:moveTo>
                        <a:lnTo>
                          <a:pt x="268" y="2"/>
                        </a:lnTo>
                        <a:lnTo>
                          <a:pt x="216" y="140"/>
                        </a:lnTo>
                        <a:lnTo>
                          <a:pt x="358" y="158"/>
                        </a:lnTo>
                        <a:lnTo>
                          <a:pt x="210" y="180"/>
                        </a:lnTo>
                        <a:lnTo>
                          <a:pt x="268" y="322"/>
                        </a:lnTo>
                        <a:lnTo>
                          <a:pt x="178" y="198"/>
                        </a:lnTo>
                        <a:lnTo>
                          <a:pt x="86" y="324"/>
                        </a:lnTo>
                        <a:lnTo>
                          <a:pt x="140" y="182"/>
                        </a:lnTo>
                        <a:lnTo>
                          <a:pt x="0" y="164"/>
                        </a:lnTo>
                        <a:lnTo>
                          <a:pt x="146" y="142"/>
                        </a:lnTo>
                        <a:lnTo>
                          <a:pt x="84" y="0"/>
                        </a:lnTo>
                        <a:lnTo>
                          <a:pt x="176" y="118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gradFill flip="none" rotWithShape="1"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5400000" scaled="0"/>
                      <a:tileRect r="-100000" b="-100000"/>
                    </a:gra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nl-BE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7" name="Vrije vorm 38">
                    <a:extLst>
                      <a:ext uri="{FF2B5EF4-FFF2-40B4-BE49-F238E27FC236}">
                        <a16:creationId xmlns:a16="http://schemas.microsoft.com/office/drawing/2014/main" id="{E94AFF95-82A1-4555-B785-42E688E930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785505">
                    <a:off x="4051364" y="4915441"/>
                    <a:ext cx="568325" cy="514350"/>
                  </a:xfrm>
                  <a:custGeom>
                    <a:avLst/>
                    <a:gdLst/>
                    <a:ahLst/>
                    <a:cxnLst>
                      <a:cxn ang="0">
                        <a:pos x="176" y="118"/>
                      </a:cxn>
                      <a:cxn ang="0">
                        <a:pos x="268" y="2"/>
                      </a:cxn>
                      <a:cxn ang="0">
                        <a:pos x="216" y="140"/>
                      </a:cxn>
                      <a:cxn ang="0">
                        <a:pos x="358" y="158"/>
                      </a:cxn>
                      <a:cxn ang="0">
                        <a:pos x="210" y="180"/>
                      </a:cxn>
                      <a:cxn ang="0">
                        <a:pos x="268" y="322"/>
                      </a:cxn>
                      <a:cxn ang="0">
                        <a:pos x="178" y="198"/>
                      </a:cxn>
                      <a:cxn ang="0">
                        <a:pos x="86" y="324"/>
                      </a:cxn>
                      <a:cxn ang="0">
                        <a:pos x="140" y="182"/>
                      </a:cxn>
                      <a:cxn ang="0">
                        <a:pos x="0" y="164"/>
                      </a:cxn>
                      <a:cxn ang="0">
                        <a:pos x="146" y="142"/>
                      </a:cxn>
                      <a:cxn ang="0">
                        <a:pos x="84" y="0"/>
                      </a:cxn>
                      <a:cxn ang="0">
                        <a:pos x="176" y="118"/>
                      </a:cxn>
                    </a:cxnLst>
                    <a:rect l="0" t="0" r="r" b="b"/>
                    <a:pathLst>
                      <a:path w="358" h="324">
                        <a:moveTo>
                          <a:pt x="176" y="118"/>
                        </a:moveTo>
                        <a:lnTo>
                          <a:pt x="268" y="2"/>
                        </a:lnTo>
                        <a:lnTo>
                          <a:pt x="216" y="140"/>
                        </a:lnTo>
                        <a:lnTo>
                          <a:pt x="358" y="158"/>
                        </a:lnTo>
                        <a:lnTo>
                          <a:pt x="210" y="180"/>
                        </a:lnTo>
                        <a:lnTo>
                          <a:pt x="268" y="322"/>
                        </a:lnTo>
                        <a:lnTo>
                          <a:pt x="178" y="198"/>
                        </a:lnTo>
                        <a:lnTo>
                          <a:pt x="86" y="324"/>
                        </a:lnTo>
                        <a:lnTo>
                          <a:pt x="140" y="182"/>
                        </a:lnTo>
                        <a:lnTo>
                          <a:pt x="0" y="164"/>
                        </a:lnTo>
                        <a:lnTo>
                          <a:pt x="146" y="142"/>
                        </a:lnTo>
                        <a:lnTo>
                          <a:pt x="84" y="0"/>
                        </a:lnTo>
                        <a:lnTo>
                          <a:pt x="176" y="118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gradFill flip="none" rotWithShape="1"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5400000" scaled="0"/>
                      <a:tileRect r="-100000" b="-100000"/>
                    </a:gra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nl-BE">
                      <a:latin typeface="+mn-lt"/>
                      <a:cs typeface="+mn-cs"/>
                    </a:endParaRPr>
                  </a:p>
                </p:txBody>
              </p:sp>
              <p:pic>
                <p:nvPicPr>
                  <p:cNvPr id="28" name="Afbeelding 27" descr="sneeuwkristal2.png">
                    <a:extLst>
                      <a:ext uri="{FF2B5EF4-FFF2-40B4-BE49-F238E27FC236}">
                        <a16:creationId xmlns:a16="http://schemas.microsoft.com/office/drawing/2014/main" id="{B2B99AAD-9006-40BB-ADB0-ADE4F810722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duotone>
                      <a:schemeClr val="accent6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 rot="12620450">
                    <a:off x="5164519" y="2333918"/>
                    <a:ext cx="617220" cy="533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9" name="Afbeelding 28" descr="sneeuwkristal2.png">
                    <a:extLst>
                      <a:ext uri="{FF2B5EF4-FFF2-40B4-BE49-F238E27FC236}">
                        <a16:creationId xmlns:a16="http://schemas.microsoft.com/office/drawing/2014/main" id="{67734B20-7526-40B9-AD76-409BE625A82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duotone>
                      <a:schemeClr val="accent6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 rot="14082120">
                    <a:off x="5445200" y="2853900"/>
                    <a:ext cx="617220" cy="533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30" name="Afbeelding 29" descr="sneeuwkristal2.png">
                    <a:extLst>
                      <a:ext uri="{FF2B5EF4-FFF2-40B4-BE49-F238E27FC236}">
                        <a16:creationId xmlns:a16="http://schemas.microsoft.com/office/drawing/2014/main" id="{4F52C7D3-1DD9-4157-A672-FF12A6EF935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duotone>
                      <a:schemeClr val="accent6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 rot="15304052">
                    <a:off x="5457863" y="3386336"/>
                    <a:ext cx="617220" cy="533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31" name="Afbeelding 30" descr="sneeuwkristal2.png">
                    <a:extLst>
                      <a:ext uri="{FF2B5EF4-FFF2-40B4-BE49-F238E27FC236}">
                        <a16:creationId xmlns:a16="http://schemas.microsoft.com/office/drawing/2014/main" id="{67C8E92D-73DA-4190-984D-C6EFC6F408A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duotone>
                      <a:schemeClr val="accent6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 rot="19409722">
                    <a:off x="5170176" y="3846016"/>
                    <a:ext cx="617220" cy="533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32" name="Afbeelding 31" descr="sneeuwkristal2.png">
                    <a:extLst>
                      <a:ext uri="{FF2B5EF4-FFF2-40B4-BE49-F238E27FC236}">
                        <a16:creationId xmlns:a16="http://schemas.microsoft.com/office/drawing/2014/main" id="{2C48BF4C-CE27-4581-956E-FF99B2265FC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duotone>
                      <a:schemeClr val="accent6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 rot="17917973">
                    <a:off x="4645361" y="4132474"/>
                    <a:ext cx="617219" cy="53340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33" name="Afbeelding 32" descr="sneeuwkristal2.png">
                    <a:extLst>
                      <a:ext uri="{FF2B5EF4-FFF2-40B4-BE49-F238E27FC236}">
                        <a16:creationId xmlns:a16="http://schemas.microsoft.com/office/drawing/2014/main" id="{25CC64A0-AAE5-487C-B200-0DD2C8E4BC5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duotone>
                      <a:schemeClr val="accent6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 rot="555413">
                    <a:off x="4110817" y="4046675"/>
                    <a:ext cx="617220" cy="533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34" name="Afbeelding 33" descr="sneeuwkristal2.png">
                    <a:extLst>
                      <a:ext uri="{FF2B5EF4-FFF2-40B4-BE49-F238E27FC236}">
                        <a16:creationId xmlns:a16="http://schemas.microsoft.com/office/drawing/2014/main" id="{1AE06CCF-35A8-4F10-9AF6-7DE2D432D1D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duotone>
                      <a:schemeClr val="accent6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 rot="21090804">
                    <a:off x="3607848" y="3757376"/>
                    <a:ext cx="617220" cy="533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35" name="Afbeelding 34" descr="sneeuwkristal2.png">
                    <a:extLst>
                      <a:ext uri="{FF2B5EF4-FFF2-40B4-BE49-F238E27FC236}">
                        <a16:creationId xmlns:a16="http://schemas.microsoft.com/office/drawing/2014/main" id="{CDB0A5B2-3909-4851-B2B3-71F8124C05D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duotone>
                      <a:schemeClr val="accent6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 rot="419279">
                    <a:off x="3316271" y="3321689"/>
                    <a:ext cx="617220" cy="533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36" name="Afbeelding 35" descr="sneeuwkristal2.png">
                    <a:extLst>
                      <a:ext uri="{FF2B5EF4-FFF2-40B4-BE49-F238E27FC236}">
                        <a16:creationId xmlns:a16="http://schemas.microsoft.com/office/drawing/2014/main" id="{883E5BF7-AE37-49A5-8604-D4EED4CB230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duotone>
                      <a:schemeClr val="accent6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 rot="1301042">
                    <a:off x="3291383" y="2800446"/>
                    <a:ext cx="617220" cy="533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37" name="Afbeelding 36" descr="sneeuwkristal2.png">
                    <a:extLst>
                      <a:ext uri="{FF2B5EF4-FFF2-40B4-BE49-F238E27FC236}">
                        <a16:creationId xmlns:a16="http://schemas.microsoft.com/office/drawing/2014/main" id="{FFF12DEA-94A8-45D1-B63E-91BEE273ADE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duotone>
                      <a:schemeClr val="accent6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 rot="2607619">
                    <a:off x="3599275" y="2282279"/>
                    <a:ext cx="617220" cy="533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38" name="Afbeelding 37" descr="sneeuwkristal2.png">
                    <a:extLst>
                      <a:ext uri="{FF2B5EF4-FFF2-40B4-BE49-F238E27FC236}">
                        <a16:creationId xmlns:a16="http://schemas.microsoft.com/office/drawing/2014/main" id="{1AAEC8E9-5325-4099-9ADD-BB3704080ED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duotone>
                      <a:schemeClr val="accent6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 rot="3055977">
                    <a:off x="4093450" y="1998353"/>
                    <a:ext cx="617220" cy="533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39" name="Afbeelding 38" descr="sneeuwkristal2.png">
                    <a:extLst>
                      <a:ext uri="{FF2B5EF4-FFF2-40B4-BE49-F238E27FC236}">
                        <a16:creationId xmlns:a16="http://schemas.microsoft.com/office/drawing/2014/main" id="{BCDDAA34-AA24-410B-B7FE-DFE4AC9EF60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duotone>
                      <a:schemeClr val="accent6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 rot="590800">
                    <a:off x="4699535" y="2060934"/>
                    <a:ext cx="617220" cy="533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sp>
              <p:nvSpPr>
                <p:cNvPr id="52" name="Ovaal 51">
                  <a:extLst>
                    <a:ext uri="{FF2B5EF4-FFF2-40B4-BE49-F238E27FC236}">
                      <a16:creationId xmlns:a16="http://schemas.microsoft.com/office/drawing/2014/main" id="{3148BA4E-EB12-4C7E-8391-CA800BF5698C}"/>
                    </a:ext>
                  </a:extLst>
                </p:cNvPr>
                <p:cNvSpPr/>
                <p:nvPr/>
              </p:nvSpPr>
              <p:spPr>
                <a:xfrm>
                  <a:off x="1571604" y="935194"/>
                  <a:ext cx="2565244" cy="2565244"/>
                </a:xfrm>
                <a:prstGeom prst="ellipse">
                  <a:avLst/>
                </a:prstGeom>
                <a:noFill/>
                <a:ln w="63500"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5400000" scaled="0"/>
                  </a:gra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nl-BE">
                    <a:latin typeface="+mn-lt"/>
                    <a:cs typeface="+mn-cs"/>
                  </a:endParaRPr>
                </a:p>
              </p:txBody>
            </p:sp>
          </p:grpSp>
          <p:pic>
            <p:nvPicPr>
              <p:cNvPr id="148" name="Afbeelding 147" descr="sneeuwkristal2.png">
                <a:extLst>
                  <a:ext uri="{FF2B5EF4-FFF2-40B4-BE49-F238E27FC236}">
                    <a16:creationId xmlns:a16="http://schemas.microsoft.com/office/drawing/2014/main" id="{0B5CBF48-AF9F-4EA4-AD54-0878CEB9F3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5304052">
                <a:off x="2545416" y="1921513"/>
                <a:ext cx="318228" cy="27501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9" name="Afbeelding 148" descr="sneeuwkristal2.png">
                <a:extLst>
                  <a:ext uri="{FF2B5EF4-FFF2-40B4-BE49-F238E27FC236}">
                    <a16:creationId xmlns:a16="http://schemas.microsoft.com/office/drawing/2014/main" id="{8B1BAEB5-A5A4-4EC0-9EA9-354245B00F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5304052">
                <a:off x="2729361" y="1931891"/>
                <a:ext cx="318228" cy="27501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0" name="Afbeelding 149" descr="sneeuwkristal2.png">
                <a:extLst>
                  <a:ext uri="{FF2B5EF4-FFF2-40B4-BE49-F238E27FC236}">
                    <a16:creationId xmlns:a16="http://schemas.microsoft.com/office/drawing/2014/main" id="{6D4ACA47-A76B-40B1-B096-D5D9780E60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5304052">
                <a:off x="2492187" y="1758536"/>
                <a:ext cx="318228" cy="27501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2" name="Afbeelding 151" descr="sneeuwkristal2.png">
                <a:extLst>
                  <a:ext uri="{FF2B5EF4-FFF2-40B4-BE49-F238E27FC236}">
                    <a16:creationId xmlns:a16="http://schemas.microsoft.com/office/drawing/2014/main" id="{08D98980-7DB1-4BD1-90FC-88720B249B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5304052">
                <a:off x="2657923" y="1623280"/>
                <a:ext cx="318228" cy="27501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4" name="Afbeelding 153" descr="sneeuwkristal2.png">
                <a:extLst>
                  <a:ext uri="{FF2B5EF4-FFF2-40B4-BE49-F238E27FC236}">
                    <a16:creationId xmlns:a16="http://schemas.microsoft.com/office/drawing/2014/main" id="{6FC9B456-2B4C-46D5-9816-3D0D681780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5304052">
                <a:off x="2816040" y="1766155"/>
                <a:ext cx="318228" cy="27501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7" name="Afbeelding 156" descr="sneeuwkristal2.png">
                <a:extLst>
                  <a:ext uri="{FF2B5EF4-FFF2-40B4-BE49-F238E27FC236}">
                    <a16:creationId xmlns:a16="http://schemas.microsoft.com/office/drawing/2014/main" id="{359FCF19-7983-455D-9546-6824834162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5304052">
                <a:off x="2496839" y="1850075"/>
                <a:ext cx="318228" cy="27501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8" name="Afbeelding 157" descr="sneeuwkristal2.png">
                <a:extLst>
                  <a:ext uri="{FF2B5EF4-FFF2-40B4-BE49-F238E27FC236}">
                    <a16:creationId xmlns:a16="http://schemas.microsoft.com/office/drawing/2014/main" id="{5CDC6CC2-012D-49A0-A5A9-9D20F492F8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5304052">
                <a:off x="2680784" y="1860453"/>
                <a:ext cx="318228" cy="27501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9" name="Afbeelding 158" descr="sneeuwkristal2.png">
                <a:extLst>
                  <a:ext uri="{FF2B5EF4-FFF2-40B4-BE49-F238E27FC236}">
                    <a16:creationId xmlns:a16="http://schemas.microsoft.com/office/drawing/2014/main" id="{07DF4227-8FC8-4EFD-AC82-4071D5609F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5304052">
                <a:off x="2443610" y="1687098"/>
                <a:ext cx="318228" cy="27501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0" name="Afbeelding 159" descr="sneeuwkristal2.png">
                <a:extLst>
                  <a:ext uri="{FF2B5EF4-FFF2-40B4-BE49-F238E27FC236}">
                    <a16:creationId xmlns:a16="http://schemas.microsoft.com/office/drawing/2014/main" id="{07D5AD62-2E5C-4FE4-BE82-274883A62D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5304052">
                <a:off x="2609346" y="1551842"/>
                <a:ext cx="318228" cy="27501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1" name="Afbeelding 160" descr="sneeuwkristal2.png">
                <a:extLst>
                  <a:ext uri="{FF2B5EF4-FFF2-40B4-BE49-F238E27FC236}">
                    <a16:creationId xmlns:a16="http://schemas.microsoft.com/office/drawing/2014/main" id="{FDF5FBA1-11EF-43E3-A1E6-7D7F96A6F7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5304052">
                <a:off x="2767463" y="1623280"/>
                <a:ext cx="318228" cy="27501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5155" name="engeltjes" descr="engeltjes.png">
              <a:extLst>
                <a:ext uri="{FF2B5EF4-FFF2-40B4-BE49-F238E27FC236}">
                  <a16:creationId xmlns:a16="http://schemas.microsoft.com/office/drawing/2014/main" id="{E306336E-71DD-4803-B49B-7A3F6F1D8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26898">
              <a:off x="1807303" y="2023359"/>
              <a:ext cx="1838999" cy="1219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6" name="engeltjes" descr="engeltjes.png">
              <a:extLst>
                <a:ext uri="{FF2B5EF4-FFF2-40B4-BE49-F238E27FC236}">
                  <a16:creationId xmlns:a16="http://schemas.microsoft.com/office/drawing/2014/main" id="{A65B55DA-4E3B-49D1-B770-363761494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73102" flipV="1">
              <a:off x="1790741" y="572018"/>
              <a:ext cx="1838999" cy="1219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6" name="Achtergrond" descr="achtergrond7.png">
            <a:extLst>
              <a:ext uri="{FF2B5EF4-FFF2-40B4-BE49-F238E27FC236}">
                <a16:creationId xmlns:a16="http://schemas.microsoft.com/office/drawing/2014/main" id="{64A07359-21FB-42B9-A480-B5539D87FBF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764704"/>
            <a:ext cx="9144000" cy="4832631"/>
          </a:xfrm>
          <a:prstGeom prst="rect">
            <a:avLst/>
          </a:prstGeom>
          <a:effectLst>
            <a:glow rad="203200">
              <a:srgbClr val="FFFD8D">
                <a:alpha val="40000"/>
              </a:srgbClr>
            </a:glow>
          </a:effectLst>
        </p:spPr>
      </p:pic>
      <p:sp>
        <p:nvSpPr>
          <p:cNvPr id="64" name="Maan 63">
            <a:extLst>
              <a:ext uri="{FF2B5EF4-FFF2-40B4-BE49-F238E27FC236}">
                <a16:creationId xmlns:a16="http://schemas.microsoft.com/office/drawing/2014/main" id="{D6369B60-008F-46EE-B8E6-1552723126C3}"/>
              </a:ext>
            </a:extLst>
          </p:cNvPr>
          <p:cNvSpPr/>
          <p:nvPr/>
        </p:nvSpPr>
        <p:spPr>
          <a:xfrm rot="11134930">
            <a:off x="2704833" y="1975925"/>
            <a:ext cx="1057940" cy="1827600"/>
          </a:xfrm>
          <a:prstGeom prst="moon">
            <a:avLst>
              <a:gd name="adj" fmla="val 35370"/>
            </a:avLst>
          </a:prstGeom>
          <a:gradFill rotWithShape="1">
            <a:gsLst>
              <a:gs pos="0">
                <a:schemeClr val="tx1">
                  <a:alpha val="44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softEdge rad="127000"/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latin typeface="+mn-lt"/>
              <a:cs typeface="+mn-cs"/>
            </a:endParaRPr>
          </a:p>
        </p:txBody>
      </p:sp>
      <p:sp>
        <p:nvSpPr>
          <p:cNvPr id="117" name="grondschaduw">
            <a:extLst>
              <a:ext uri="{FF2B5EF4-FFF2-40B4-BE49-F238E27FC236}">
                <a16:creationId xmlns:a16="http://schemas.microsoft.com/office/drawing/2014/main" id="{9FA33D2B-C6A5-4B14-9CF0-C0D2F8BB9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9438" y="5143500"/>
            <a:ext cx="2500312" cy="53975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grpSp>
        <p:nvGrpSpPr>
          <p:cNvPr id="6" name="kerstbal 3">
            <a:extLst>
              <a:ext uri="{FF2B5EF4-FFF2-40B4-BE49-F238E27FC236}">
                <a16:creationId xmlns:a16="http://schemas.microsoft.com/office/drawing/2014/main" id="{3BE1F0E4-C026-43D2-9418-43FA19CF71BC}"/>
              </a:ext>
            </a:extLst>
          </p:cNvPr>
          <p:cNvGrpSpPr/>
          <p:nvPr/>
        </p:nvGrpSpPr>
        <p:grpSpPr>
          <a:xfrm>
            <a:off x="2571736" y="2000240"/>
            <a:ext cx="1714512" cy="3195226"/>
            <a:chOff x="2571736" y="785794"/>
            <a:chExt cx="1571636" cy="2928958"/>
          </a:xfrm>
          <a:effectLst>
            <a:outerShdw blurRad="431800" dist="2286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1" name="Ovaal 90">
              <a:extLst>
                <a:ext uri="{FF2B5EF4-FFF2-40B4-BE49-F238E27FC236}">
                  <a16:creationId xmlns:a16="http://schemas.microsoft.com/office/drawing/2014/main" id="{B61725A9-8BB4-49CF-8A54-AC5DA42E135A}"/>
                </a:ext>
              </a:extLst>
            </p:cNvPr>
            <p:cNvSpPr/>
            <p:nvPr/>
          </p:nvSpPr>
          <p:spPr>
            <a:xfrm>
              <a:off x="2643174" y="785794"/>
              <a:ext cx="1500198" cy="15001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/>
            </a:p>
          </p:txBody>
        </p:sp>
        <p:grpSp>
          <p:nvGrpSpPr>
            <p:cNvPr id="7" name="Groep 13">
              <a:extLst>
                <a:ext uri="{FF2B5EF4-FFF2-40B4-BE49-F238E27FC236}">
                  <a16:creationId xmlns:a16="http://schemas.microsoft.com/office/drawing/2014/main" id="{DC906B74-3072-4C99-B68D-D2AEA7C05AEE}"/>
                </a:ext>
              </a:extLst>
            </p:cNvPr>
            <p:cNvGrpSpPr/>
            <p:nvPr/>
          </p:nvGrpSpPr>
          <p:grpSpPr>
            <a:xfrm>
              <a:off x="2643174" y="2036656"/>
              <a:ext cx="1500198" cy="1678096"/>
              <a:chOff x="2643174" y="2036656"/>
              <a:chExt cx="1500198" cy="1678096"/>
            </a:xfrm>
          </p:grpSpPr>
          <p:pic>
            <p:nvPicPr>
              <p:cNvPr id="94" name="Afbeelding 93" descr="kerstbal1.png">
                <a:extLst>
                  <a:ext uri="{FF2B5EF4-FFF2-40B4-BE49-F238E27FC236}">
                    <a16:creationId xmlns:a16="http://schemas.microsoft.com/office/drawing/2014/main" id="{CDA25204-5E23-45D3-BBFE-515B974866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643174" y="2214554"/>
                <a:ext cx="1500198" cy="1500198"/>
              </a:xfrm>
              <a:prstGeom prst="rect">
                <a:avLst/>
              </a:prstGeom>
            </p:spPr>
          </p:pic>
          <p:pic>
            <p:nvPicPr>
              <p:cNvPr id="95" name="Afbeelding 94" descr="hoedje.png">
                <a:extLst>
                  <a:ext uri="{FF2B5EF4-FFF2-40B4-BE49-F238E27FC236}">
                    <a16:creationId xmlns:a16="http://schemas.microsoft.com/office/drawing/2014/main" id="{E449AF6D-8C44-4397-98E1-FF290459CC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3161100" y="2036656"/>
                <a:ext cx="441941" cy="276878"/>
              </a:xfrm>
              <a:prstGeom prst="rect">
                <a:avLst/>
              </a:prstGeom>
            </p:spPr>
          </p:pic>
        </p:grpSp>
        <p:sp>
          <p:nvSpPr>
            <p:cNvPr id="93" name="Ovaal 92">
              <a:extLst>
                <a:ext uri="{FF2B5EF4-FFF2-40B4-BE49-F238E27FC236}">
                  <a16:creationId xmlns:a16="http://schemas.microsoft.com/office/drawing/2014/main" id="{98BCBEDC-F467-4044-8B80-C551B14C0991}"/>
                </a:ext>
              </a:extLst>
            </p:cNvPr>
            <p:cNvSpPr/>
            <p:nvPr/>
          </p:nvSpPr>
          <p:spPr>
            <a:xfrm>
              <a:off x="2571736" y="785794"/>
              <a:ext cx="1571636" cy="157163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/>
            </a:p>
          </p:txBody>
        </p:sp>
      </p:grpSp>
      <p:pic>
        <p:nvPicPr>
          <p:cNvPr id="5129" name="hoedje2" descr="hoedje.png">
            <a:extLst>
              <a:ext uri="{FF2B5EF4-FFF2-40B4-BE49-F238E27FC236}">
                <a16:creationId xmlns:a16="http://schemas.microsoft.com/office/drawing/2014/main" id="{13B880FC-868D-47DC-939F-BCE19E001E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1714500"/>
            <a:ext cx="5461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Maan 69">
            <a:extLst>
              <a:ext uri="{FF2B5EF4-FFF2-40B4-BE49-F238E27FC236}">
                <a16:creationId xmlns:a16="http://schemas.microsoft.com/office/drawing/2014/main" id="{36C8134C-A781-43AC-BF57-77B16B37F713}"/>
              </a:ext>
            </a:extLst>
          </p:cNvPr>
          <p:cNvSpPr/>
          <p:nvPr/>
        </p:nvSpPr>
        <p:spPr>
          <a:xfrm rot="12879401">
            <a:off x="2568894" y="2210350"/>
            <a:ext cx="1057940" cy="1827600"/>
          </a:xfrm>
          <a:prstGeom prst="moon">
            <a:avLst>
              <a:gd name="adj" fmla="val 35370"/>
            </a:avLst>
          </a:prstGeom>
          <a:gradFill rotWithShape="1">
            <a:gsLst>
              <a:gs pos="0">
                <a:schemeClr val="tx1">
                  <a:alpha val="44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softEdge rad="127000"/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latin typeface="+mn-lt"/>
              <a:cs typeface="+mn-cs"/>
            </a:endParaRPr>
          </a:p>
        </p:txBody>
      </p:sp>
      <p:sp>
        <p:nvSpPr>
          <p:cNvPr id="5133" name="Ovaal 71">
            <a:extLst>
              <a:ext uri="{FF2B5EF4-FFF2-40B4-BE49-F238E27FC236}">
                <a16:creationId xmlns:a16="http://schemas.microsoft.com/office/drawing/2014/main" id="{9AC44997-5CBC-4C56-B24A-6CF12A8C653C}"/>
              </a:ext>
            </a:extLst>
          </p:cNvPr>
          <p:cNvSpPr>
            <a:spLocks noChangeArrowheads="1"/>
          </p:cNvSpPr>
          <p:nvPr/>
        </p:nvSpPr>
        <p:spPr bwMode="auto">
          <a:xfrm rot="-5114799">
            <a:off x="2505075" y="2746375"/>
            <a:ext cx="479425" cy="1597025"/>
          </a:xfrm>
          <a:prstGeom prst="ellipse">
            <a:avLst/>
          </a:prstGeom>
          <a:gradFill rotWithShape="1">
            <a:gsLst>
              <a:gs pos="0">
                <a:schemeClr val="tx1">
                  <a:alpha val="43999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grpSp>
        <p:nvGrpSpPr>
          <p:cNvPr id="5134" name="koordjeboven">
            <a:extLst>
              <a:ext uri="{FF2B5EF4-FFF2-40B4-BE49-F238E27FC236}">
                <a16:creationId xmlns:a16="http://schemas.microsoft.com/office/drawing/2014/main" id="{B2C7F5F1-4265-4E22-9BBA-CEF47920A3D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070850" y="-4010025"/>
            <a:ext cx="74613" cy="2178050"/>
            <a:chOff x="905" y="-270"/>
            <a:chExt cx="76" cy="1642"/>
          </a:xfrm>
        </p:grpSpPr>
        <p:sp>
          <p:nvSpPr>
            <p:cNvPr id="5152" name="koordje4">
              <a:extLst>
                <a:ext uri="{FF2B5EF4-FFF2-40B4-BE49-F238E27FC236}">
                  <a16:creationId xmlns:a16="http://schemas.microsoft.com/office/drawing/2014/main" id="{607D5988-321D-4D88-8746-45A8403198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1" y="-270"/>
              <a:ext cx="0" cy="1642"/>
            </a:xfrm>
            <a:prstGeom prst="line">
              <a:avLst/>
            </a:prstGeom>
            <a:noFill/>
            <a:ln w="38100">
              <a:solidFill>
                <a:srgbClr val="FFFD8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5153" name="koordje4">
              <a:extLst>
                <a:ext uri="{FF2B5EF4-FFF2-40B4-BE49-F238E27FC236}">
                  <a16:creationId xmlns:a16="http://schemas.microsoft.com/office/drawing/2014/main" id="{BDD46F5A-8B7D-4C39-BF05-F92F2DEE52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5" y="1332"/>
              <a:ext cx="37" cy="1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5135" name="kerstbal4">
            <a:extLst>
              <a:ext uri="{FF2B5EF4-FFF2-40B4-BE49-F238E27FC236}">
                <a16:creationId xmlns:a16="http://schemas.microsoft.com/office/drawing/2014/main" id="{362B919C-7F6A-477E-95E8-921E934F228E}"/>
              </a:ext>
            </a:extLst>
          </p:cNvPr>
          <p:cNvGrpSpPr>
            <a:grpSpLocks/>
          </p:cNvGrpSpPr>
          <p:nvPr/>
        </p:nvGrpSpPr>
        <p:grpSpPr bwMode="auto">
          <a:xfrm>
            <a:off x="7200900" y="-1881188"/>
            <a:ext cx="1800225" cy="2017713"/>
            <a:chOff x="523025" y="-2584657"/>
            <a:chExt cx="1800000" cy="2017350"/>
          </a:xfrm>
        </p:grpSpPr>
        <p:pic>
          <p:nvPicPr>
            <p:cNvPr id="5150" name="Afbeelding 269" descr="kerstbal2.png">
              <a:extLst>
                <a:ext uri="{FF2B5EF4-FFF2-40B4-BE49-F238E27FC236}">
                  <a16:creationId xmlns:a16="http://schemas.microsoft.com/office/drawing/2014/main" id="{0190AA30-E3CB-4183-986D-F98BA081AF6D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025" y="-2366964"/>
              <a:ext cx="1800000" cy="1799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1" name="Afbeelding 272" descr="hoedje.png">
              <a:extLst>
                <a:ext uri="{FF2B5EF4-FFF2-40B4-BE49-F238E27FC236}">
                  <a16:creationId xmlns:a16="http://schemas.microsoft.com/office/drawing/2014/main" id="{218C0F69-4ADF-4519-A774-66B39C158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425" y="-2584657"/>
              <a:ext cx="648783" cy="406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36" name="Stukje1">
            <a:extLst>
              <a:ext uri="{FF2B5EF4-FFF2-40B4-BE49-F238E27FC236}">
                <a16:creationId xmlns:a16="http://schemas.microsoft.com/office/drawing/2014/main" id="{4685E749-AAE9-42E9-9B4E-8E2C1AC4C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785813"/>
            <a:ext cx="71437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" name="koordjeboven">
            <a:extLst>
              <a:ext uri="{FF2B5EF4-FFF2-40B4-BE49-F238E27FC236}">
                <a16:creationId xmlns:a16="http://schemas.microsoft.com/office/drawing/2014/main" id="{3E9A53A1-2AA8-4D86-837C-F067F8E0026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069263" y="-4035425"/>
            <a:ext cx="74612" cy="2178050"/>
            <a:chOff x="905" y="-270"/>
            <a:chExt cx="76" cy="1642"/>
          </a:xfrm>
        </p:grpSpPr>
        <p:sp>
          <p:nvSpPr>
            <p:cNvPr id="5148" name="Line 135">
              <a:extLst>
                <a:ext uri="{FF2B5EF4-FFF2-40B4-BE49-F238E27FC236}">
                  <a16:creationId xmlns:a16="http://schemas.microsoft.com/office/drawing/2014/main" id="{C00A7DB8-B7B4-479C-BB18-941BBCF60F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1" y="-270"/>
              <a:ext cx="0" cy="1642"/>
            </a:xfrm>
            <a:prstGeom prst="line">
              <a:avLst/>
            </a:prstGeom>
            <a:noFill/>
            <a:ln w="38100">
              <a:solidFill>
                <a:srgbClr val="FFFD8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5149" name="Line 137">
              <a:extLst>
                <a:ext uri="{FF2B5EF4-FFF2-40B4-BE49-F238E27FC236}">
                  <a16:creationId xmlns:a16="http://schemas.microsoft.com/office/drawing/2014/main" id="{CAE62EC3-ED20-4FB3-86D1-709C27D894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5" y="1332"/>
              <a:ext cx="37" cy="1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80" name="Rechthoek 79">
            <a:extLst>
              <a:ext uri="{FF2B5EF4-FFF2-40B4-BE49-F238E27FC236}">
                <a16:creationId xmlns:a16="http://schemas.microsoft.com/office/drawing/2014/main" id="{70BE1522-33D1-4F4A-B23E-23B4D29C2C2C}"/>
              </a:ext>
            </a:extLst>
          </p:cNvPr>
          <p:cNvSpPr/>
          <p:nvPr/>
        </p:nvSpPr>
        <p:spPr>
          <a:xfrm>
            <a:off x="0" y="5583238"/>
            <a:ext cx="9858375" cy="12747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grpSp>
        <p:nvGrpSpPr>
          <p:cNvPr id="41" name="kerstbal 4">
            <a:extLst>
              <a:ext uri="{FF2B5EF4-FFF2-40B4-BE49-F238E27FC236}">
                <a16:creationId xmlns:a16="http://schemas.microsoft.com/office/drawing/2014/main" id="{FACD5FDB-9127-4387-AC72-07355A876638}"/>
              </a:ext>
            </a:extLst>
          </p:cNvPr>
          <p:cNvGrpSpPr>
            <a:grpSpLocks/>
          </p:cNvGrpSpPr>
          <p:nvPr/>
        </p:nvGrpSpPr>
        <p:grpSpPr bwMode="auto">
          <a:xfrm>
            <a:off x="7199313" y="-1905000"/>
            <a:ext cx="1800225" cy="2017713"/>
            <a:chOff x="523025" y="-2584657"/>
            <a:chExt cx="1800000" cy="2017350"/>
          </a:xfrm>
        </p:grpSpPr>
        <p:pic>
          <p:nvPicPr>
            <p:cNvPr id="5146" name="Afbeelding 269" descr="kerstbal2.png">
              <a:extLst>
                <a:ext uri="{FF2B5EF4-FFF2-40B4-BE49-F238E27FC236}">
                  <a16:creationId xmlns:a16="http://schemas.microsoft.com/office/drawing/2014/main" id="{4E7A5B45-2568-4DA2-B64F-6351CD2F5175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025" y="-2366964"/>
              <a:ext cx="1800000" cy="1799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7" name="Afbeelding 272" descr="hoedje.png">
              <a:extLst>
                <a:ext uri="{FF2B5EF4-FFF2-40B4-BE49-F238E27FC236}">
                  <a16:creationId xmlns:a16="http://schemas.microsoft.com/office/drawing/2014/main" id="{0ABDA556-74C0-4A0D-823C-CA0E1CD82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425" y="-2584657"/>
              <a:ext cx="648783" cy="406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4" name="koordje4">
            <a:extLst>
              <a:ext uri="{FF2B5EF4-FFF2-40B4-BE49-F238E27FC236}">
                <a16:creationId xmlns:a16="http://schemas.microsoft.com/office/drawing/2014/main" id="{19432C71-637D-4A17-BEC8-90DCBCDF0A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72438" y="785813"/>
            <a:ext cx="1587" cy="1038225"/>
          </a:xfrm>
          <a:prstGeom prst="line">
            <a:avLst/>
          </a:prstGeom>
          <a:noFill/>
          <a:ln w="38100">
            <a:solidFill>
              <a:srgbClr val="FFFD8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53" name="lint2">
            <a:extLst>
              <a:ext uri="{FF2B5EF4-FFF2-40B4-BE49-F238E27FC236}">
                <a16:creationId xmlns:a16="http://schemas.microsoft.com/office/drawing/2014/main" id="{6B152AE9-6CA4-4B01-B05B-C35CD4092635}"/>
              </a:ext>
            </a:extLst>
          </p:cNvPr>
          <p:cNvSpPr/>
          <p:nvPr/>
        </p:nvSpPr>
        <p:spPr>
          <a:xfrm>
            <a:off x="7502525" y="428625"/>
            <a:ext cx="984250" cy="3319463"/>
          </a:xfrm>
          <a:custGeom>
            <a:avLst/>
            <a:gdLst>
              <a:gd name="connsiteX0" fmla="*/ 675640 w 984673"/>
              <a:gd name="connsiteY0" fmla="*/ 54187 h 3318934"/>
              <a:gd name="connsiteX1" fmla="*/ 762000 w 984673"/>
              <a:gd name="connsiteY1" fmla="*/ 64347 h 3318934"/>
              <a:gd name="connsiteX2" fmla="*/ 635000 w 984673"/>
              <a:gd name="connsiteY2" fmla="*/ 176107 h 3318934"/>
              <a:gd name="connsiteX3" fmla="*/ 492760 w 984673"/>
              <a:gd name="connsiteY3" fmla="*/ 374227 h 3318934"/>
              <a:gd name="connsiteX4" fmla="*/ 401320 w 984673"/>
              <a:gd name="connsiteY4" fmla="*/ 546947 h 3318934"/>
              <a:gd name="connsiteX5" fmla="*/ 391160 w 984673"/>
              <a:gd name="connsiteY5" fmla="*/ 856827 h 3318934"/>
              <a:gd name="connsiteX6" fmla="*/ 518160 w 984673"/>
              <a:gd name="connsiteY6" fmla="*/ 1324187 h 3318934"/>
              <a:gd name="connsiteX7" fmla="*/ 640080 w 984673"/>
              <a:gd name="connsiteY7" fmla="*/ 1715347 h 3318934"/>
              <a:gd name="connsiteX8" fmla="*/ 762000 w 984673"/>
              <a:gd name="connsiteY8" fmla="*/ 1964267 h 3318934"/>
              <a:gd name="connsiteX9" fmla="*/ 858520 w 984673"/>
              <a:gd name="connsiteY9" fmla="*/ 2340187 h 3318934"/>
              <a:gd name="connsiteX10" fmla="*/ 934720 w 984673"/>
              <a:gd name="connsiteY10" fmla="*/ 2634827 h 3318934"/>
              <a:gd name="connsiteX11" fmla="*/ 889000 w 984673"/>
              <a:gd name="connsiteY11" fmla="*/ 2756747 h 3318934"/>
              <a:gd name="connsiteX12" fmla="*/ 584200 w 984673"/>
              <a:gd name="connsiteY12" fmla="*/ 2965027 h 3318934"/>
              <a:gd name="connsiteX13" fmla="*/ 304800 w 984673"/>
              <a:gd name="connsiteY13" fmla="*/ 3071707 h 3318934"/>
              <a:gd name="connsiteX14" fmla="*/ 147320 w 984673"/>
              <a:gd name="connsiteY14" fmla="*/ 3147907 h 3318934"/>
              <a:gd name="connsiteX15" fmla="*/ 10160 w 984673"/>
              <a:gd name="connsiteY15" fmla="*/ 3295227 h 3318934"/>
              <a:gd name="connsiteX16" fmla="*/ 86360 w 984673"/>
              <a:gd name="connsiteY16" fmla="*/ 3290147 h 3318934"/>
              <a:gd name="connsiteX17" fmla="*/ 162560 w 984673"/>
              <a:gd name="connsiteY17" fmla="*/ 3137747 h 3318934"/>
              <a:gd name="connsiteX18" fmla="*/ 401320 w 984673"/>
              <a:gd name="connsiteY18" fmla="*/ 2954867 h 3318934"/>
              <a:gd name="connsiteX19" fmla="*/ 721360 w 984673"/>
              <a:gd name="connsiteY19" fmla="*/ 2802467 h 3318934"/>
              <a:gd name="connsiteX20" fmla="*/ 944880 w 984673"/>
              <a:gd name="connsiteY20" fmla="*/ 2695787 h 3318934"/>
              <a:gd name="connsiteX21" fmla="*/ 960120 w 984673"/>
              <a:gd name="connsiteY21" fmla="*/ 2436707 h 3318934"/>
              <a:gd name="connsiteX22" fmla="*/ 894080 w 984673"/>
              <a:gd name="connsiteY22" fmla="*/ 2111587 h 3318934"/>
              <a:gd name="connsiteX23" fmla="*/ 716280 w 984673"/>
              <a:gd name="connsiteY23" fmla="*/ 1573107 h 3318934"/>
              <a:gd name="connsiteX24" fmla="*/ 543560 w 984673"/>
              <a:gd name="connsiteY24" fmla="*/ 1120987 h 3318934"/>
              <a:gd name="connsiteX25" fmla="*/ 406400 w 984673"/>
              <a:gd name="connsiteY25" fmla="*/ 724747 h 3318934"/>
              <a:gd name="connsiteX26" fmla="*/ 386080 w 984673"/>
              <a:gd name="connsiteY26" fmla="*/ 389467 h 3318934"/>
              <a:gd name="connsiteX27" fmla="*/ 675640 w 984673"/>
              <a:gd name="connsiteY27" fmla="*/ 54187 h 3318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84673" h="3318934">
                <a:moveTo>
                  <a:pt x="675640" y="54187"/>
                </a:moveTo>
                <a:cubicBezTo>
                  <a:pt x="738293" y="0"/>
                  <a:pt x="768773" y="44027"/>
                  <a:pt x="762000" y="64347"/>
                </a:cubicBezTo>
                <a:cubicBezTo>
                  <a:pt x="755227" y="84667"/>
                  <a:pt x="679873" y="124460"/>
                  <a:pt x="635000" y="176107"/>
                </a:cubicBezTo>
                <a:cubicBezTo>
                  <a:pt x="590127" y="227754"/>
                  <a:pt x="531707" y="312420"/>
                  <a:pt x="492760" y="374227"/>
                </a:cubicBezTo>
                <a:cubicBezTo>
                  <a:pt x="453813" y="436034"/>
                  <a:pt x="418253" y="466514"/>
                  <a:pt x="401320" y="546947"/>
                </a:cubicBezTo>
                <a:cubicBezTo>
                  <a:pt x="384387" y="627380"/>
                  <a:pt x="371687" y="727287"/>
                  <a:pt x="391160" y="856827"/>
                </a:cubicBezTo>
                <a:cubicBezTo>
                  <a:pt x="410633" y="986367"/>
                  <a:pt x="476673" y="1181100"/>
                  <a:pt x="518160" y="1324187"/>
                </a:cubicBezTo>
                <a:cubicBezTo>
                  <a:pt x="559647" y="1467274"/>
                  <a:pt x="599440" y="1608667"/>
                  <a:pt x="640080" y="1715347"/>
                </a:cubicBezTo>
                <a:cubicBezTo>
                  <a:pt x="680720" y="1822027"/>
                  <a:pt x="725593" y="1860127"/>
                  <a:pt x="762000" y="1964267"/>
                </a:cubicBezTo>
                <a:cubicBezTo>
                  <a:pt x="798407" y="2068407"/>
                  <a:pt x="829733" y="2228427"/>
                  <a:pt x="858520" y="2340187"/>
                </a:cubicBezTo>
                <a:cubicBezTo>
                  <a:pt x="887307" y="2451947"/>
                  <a:pt x="929640" y="2565400"/>
                  <a:pt x="934720" y="2634827"/>
                </a:cubicBezTo>
                <a:cubicBezTo>
                  <a:pt x="939800" y="2704254"/>
                  <a:pt x="947420" y="2701714"/>
                  <a:pt x="889000" y="2756747"/>
                </a:cubicBezTo>
                <a:cubicBezTo>
                  <a:pt x="830580" y="2811780"/>
                  <a:pt x="681567" y="2912534"/>
                  <a:pt x="584200" y="2965027"/>
                </a:cubicBezTo>
                <a:cubicBezTo>
                  <a:pt x="486833" y="3017520"/>
                  <a:pt x="377613" y="3041227"/>
                  <a:pt x="304800" y="3071707"/>
                </a:cubicBezTo>
                <a:cubicBezTo>
                  <a:pt x="231987" y="3102187"/>
                  <a:pt x="196427" y="3110654"/>
                  <a:pt x="147320" y="3147907"/>
                </a:cubicBezTo>
                <a:cubicBezTo>
                  <a:pt x="98213" y="3185160"/>
                  <a:pt x="20320" y="3271520"/>
                  <a:pt x="10160" y="3295227"/>
                </a:cubicBezTo>
                <a:cubicBezTo>
                  <a:pt x="0" y="3318934"/>
                  <a:pt x="60960" y="3316394"/>
                  <a:pt x="86360" y="3290147"/>
                </a:cubicBezTo>
                <a:cubicBezTo>
                  <a:pt x="111760" y="3263900"/>
                  <a:pt x="110067" y="3193627"/>
                  <a:pt x="162560" y="3137747"/>
                </a:cubicBezTo>
                <a:cubicBezTo>
                  <a:pt x="215053" y="3081867"/>
                  <a:pt x="308187" y="3010747"/>
                  <a:pt x="401320" y="2954867"/>
                </a:cubicBezTo>
                <a:cubicBezTo>
                  <a:pt x="494453" y="2898987"/>
                  <a:pt x="721360" y="2802467"/>
                  <a:pt x="721360" y="2802467"/>
                </a:cubicBezTo>
                <a:cubicBezTo>
                  <a:pt x="811953" y="2759287"/>
                  <a:pt x="905087" y="2756747"/>
                  <a:pt x="944880" y="2695787"/>
                </a:cubicBezTo>
                <a:cubicBezTo>
                  <a:pt x="984673" y="2634827"/>
                  <a:pt x="968587" y="2534074"/>
                  <a:pt x="960120" y="2436707"/>
                </a:cubicBezTo>
                <a:cubicBezTo>
                  <a:pt x="951653" y="2339340"/>
                  <a:pt x="934720" y="2255520"/>
                  <a:pt x="894080" y="2111587"/>
                </a:cubicBezTo>
                <a:cubicBezTo>
                  <a:pt x="853440" y="1967654"/>
                  <a:pt x="774700" y="1738207"/>
                  <a:pt x="716280" y="1573107"/>
                </a:cubicBezTo>
                <a:cubicBezTo>
                  <a:pt x="657860" y="1408007"/>
                  <a:pt x="595207" y="1262380"/>
                  <a:pt x="543560" y="1120987"/>
                </a:cubicBezTo>
                <a:cubicBezTo>
                  <a:pt x="491913" y="979594"/>
                  <a:pt x="432647" y="846667"/>
                  <a:pt x="406400" y="724747"/>
                </a:cubicBezTo>
                <a:cubicBezTo>
                  <a:pt x="380153" y="602827"/>
                  <a:pt x="340360" y="502074"/>
                  <a:pt x="386080" y="389467"/>
                </a:cubicBezTo>
                <a:cubicBezTo>
                  <a:pt x="431800" y="276860"/>
                  <a:pt x="612987" y="108374"/>
                  <a:pt x="675640" y="54187"/>
                </a:cubicBezTo>
                <a:close/>
              </a:path>
            </a:pathLst>
          </a:custGeom>
          <a:gradFill>
            <a:gsLst>
              <a:gs pos="0">
                <a:srgbClr val="FBE4AE"/>
              </a:gs>
              <a:gs pos="63000">
                <a:srgbClr val="B1531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 dirty="0"/>
          </a:p>
        </p:txBody>
      </p:sp>
      <p:grpSp>
        <p:nvGrpSpPr>
          <p:cNvPr id="42" name="lint1">
            <a:extLst>
              <a:ext uri="{FF2B5EF4-FFF2-40B4-BE49-F238E27FC236}">
                <a16:creationId xmlns:a16="http://schemas.microsoft.com/office/drawing/2014/main" id="{4443F1CB-8512-45AE-9EFB-97601C2EA694}"/>
              </a:ext>
            </a:extLst>
          </p:cNvPr>
          <p:cNvGrpSpPr>
            <a:grpSpLocks/>
          </p:cNvGrpSpPr>
          <p:nvPr/>
        </p:nvGrpSpPr>
        <p:grpSpPr bwMode="auto">
          <a:xfrm>
            <a:off x="6929438" y="142875"/>
            <a:ext cx="1357312" cy="4214813"/>
            <a:chOff x="6929454" y="142852"/>
            <a:chExt cx="1357322" cy="4214842"/>
          </a:xfrm>
        </p:grpSpPr>
        <p:pic>
          <p:nvPicPr>
            <p:cNvPr id="5144" name="lint1 stukje" descr="lint.png">
              <a:extLst>
                <a:ext uri="{FF2B5EF4-FFF2-40B4-BE49-F238E27FC236}">
                  <a16:creationId xmlns:a16="http://schemas.microsoft.com/office/drawing/2014/main" id="{DFC19AE1-DC6C-4EE1-93E1-3F6D5B2B3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286" r="50000"/>
            <a:stretch>
              <a:fillRect/>
            </a:stretch>
          </p:blipFill>
          <p:spPr bwMode="auto">
            <a:xfrm>
              <a:off x="7072330" y="2741416"/>
              <a:ext cx="670505" cy="973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5" name="Afbeelding 108" descr="lint1.png">
              <a:extLst>
                <a:ext uri="{FF2B5EF4-FFF2-40B4-BE49-F238E27FC236}">
                  <a16:creationId xmlns:a16="http://schemas.microsoft.com/office/drawing/2014/main" id="{A7B63EE4-6821-42A6-8BB4-1FBEA61C26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9454" y="142852"/>
              <a:ext cx="1357322" cy="4214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5" name="rechthoek">
            <a:extLst>
              <a:ext uri="{FF2B5EF4-FFF2-40B4-BE49-F238E27FC236}">
                <a16:creationId xmlns:a16="http://schemas.microsoft.com/office/drawing/2014/main" id="{873978BB-ECE4-4AE2-8D8A-FBDF0725F1E1}"/>
              </a:ext>
            </a:extLst>
          </p:cNvPr>
          <p:cNvSpPr/>
          <p:nvPr/>
        </p:nvSpPr>
        <p:spPr>
          <a:xfrm>
            <a:off x="0" y="-428625"/>
            <a:ext cx="9858375" cy="13573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3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3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3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08704 L 0.00087 0.82176 " pathEditMode="relative" rAng="0" ptsTypes="AA">
                                      <p:cBhvr>
                                        <p:cTn id="11" dur="37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7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59259E-6 L -0.00069 0.79861 " pathEditMode="relative" rAng="0" ptsTypes="AA">
                                      <p:cBhvr>
                                        <p:cTn id="13" dur="4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9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-0.00069 0.79861 L -0.00174 0.7252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37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kerstbal 2">
            <a:extLst>
              <a:ext uri="{FF2B5EF4-FFF2-40B4-BE49-F238E27FC236}">
                <a16:creationId xmlns:a16="http://schemas.microsoft.com/office/drawing/2014/main" id="{CCA108D7-D4BB-46EF-8E0C-6DECEEDD6DFA}"/>
              </a:ext>
            </a:extLst>
          </p:cNvPr>
          <p:cNvGrpSpPr>
            <a:grpSpLocks/>
          </p:cNvGrpSpPr>
          <p:nvPr/>
        </p:nvGrpSpPr>
        <p:grpSpPr bwMode="auto">
          <a:xfrm>
            <a:off x="928688" y="71438"/>
            <a:ext cx="3714750" cy="3714750"/>
            <a:chOff x="928662" y="71414"/>
            <a:chExt cx="3714776" cy="3714776"/>
          </a:xfrm>
        </p:grpSpPr>
        <p:grpSp>
          <p:nvGrpSpPr>
            <p:cNvPr id="7348" name="Groep 107">
              <a:extLst>
                <a:ext uri="{FF2B5EF4-FFF2-40B4-BE49-F238E27FC236}">
                  <a16:creationId xmlns:a16="http://schemas.microsoft.com/office/drawing/2014/main" id="{EC33F964-ACE8-4353-8107-B6A9906E49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8662" y="71414"/>
              <a:ext cx="3714776" cy="3714776"/>
              <a:chOff x="928662" y="71414"/>
              <a:chExt cx="3714776" cy="3714776"/>
            </a:xfrm>
          </p:grpSpPr>
          <p:grpSp>
            <p:nvGrpSpPr>
              <p:cNvPr id="7351" name="Groep 52">
                <a:extLst>
                  <a:ext uri="{FF2B5EF4-FFF2-40B4-BE49-F238E27FC236}">
                    <a16:creationId xmlns:a16="http://schemas.microsoft.com/office/drawing/2014/main" id="{A22A9848-2F35-43D6-AA30-A161772F03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28662" y="71414"/>
                <a:ext cx="3714776" cy="3714776"/>
                <a:chOff x="1285852" y="642918"/>
                <a:chExt cx="3188176" cy="3143272"/>
              </a:xfrm>
            </p:grpSpPr>
            <p:grpSp>
              <p:nvGrpSpPr>
                <p:cNvPr id="7362" name="Groep 60">
                  <a:extLst>
                    <a:ext uri="{FF2B5EF4-FFF2-40B4-BE49-F238E27FC236}">
                      <a16:creationId xmlns:a16="http://schemas.microsoft.com/office/drawing/2014/main" id="{AAEB9FAF-AACA-42D1-A56D-4EE2B114500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85852" y="642918"/>
                  <a:ext cx="3188176" cy="3143272"/>
                  <a:chOff x="2097089" y="711198"/>
                  <a:chExt cx="5257801" cy="5257801"/>
                </a:xfrm>
              </p:grpSpPr>
              <p:sp>
                <p:nvSpPr>
                  <p:cNvPr id="8" name="Ovaal 19">
                    <a:extLst>
                      <a:ext uri="{FF2B5EF4-FFF2-40B4-BE49-F238E27FC236}">
                        <a16:creationId xmlns:a16="http://schemas.microsoft.com/office/drawing/2014/main" id="{58CC82CA-9972-4941-88F1-401F5C312E5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97089" y="711198"/>
                    <a:ext cx="5257801" cy="525780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nl-BE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7369" name="Ovaal 20">
                    <a:extLst>
                      <a:ext uri="{FF2B5EF4-FFF2-40B4-BE49-F238E27FC236}">
                        <a16:creationId xmlns:a16="http://schemas.microsoft.com/office/drawing/2014/main" id="{35840935-5290-4ABF-9CFA-A05D9D810C6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25701" y="1039813"/>
                    <a:ext cx="4602163" cy="4602163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l-NL" altLang="nl-NL" sz="1800"/>
                  </a:p>
                </p:txBody>
              </p:sp>
              <p:sp>
                <p:nvSpPr>
                  <p:cNvPr id="7370" name="Ovaal 21">
                    <a:extLst>
                      <a:ext uri="{FF2B5EF4-FFF2-40B4-BE49-F238E27FC236}">
                        <a16:creationId xmlns:a16="http://schemas.microsoft.com/office/drawing/2014/main" id="{20E9A8A0-4BCD-4B92-8885-D7E08105928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76576" y="1738958"/>
                    <a:ext cx="3252142" cy="325214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l-NL" altLang="nl-NL" sz="1800"/>
                  </a:p>
                </p:txBody>
              </p:sp>
              <p:sp>
                <p:nvSpPr>
                  <p:cNvPr id="11" name="Ovaal 22">
                    <a:extLst>
                      <a:ext uri="{FF2B5EF4-FFF2-40B4-BE49-F238E27FC236}">
                        <a16:creationId xmlns:a16="http://schemas.microsoft.com/office/drawing/2014/main" id="{B70084A8-EAF9-49AF-8D66-982C36A9376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40101" y="1954213"/>
                    <a:ext cx="2773363" cy="2773363"/>
                  </a:xfrm>
                  <a:prstGeom prst="ellipse">
                    <a:avLst/>
                  </a:prstGeom>
                  <a:noFill/>
                  <a:ln w="88900">
                    <a:gradFill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5400000" scaled="0"/>
                    </a:gra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nl-BE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2" name="Vrije vorm 23">
                    <a:extLst>
                      <a:ext uri="{FF2B5EF4-FFF2-40B4-BE49-F238E27FC236}">
                        <a16:creationId xmlns:a16="http://schemas.microsoft.com/office/drawing/2014/main" id="{7EB63928-281D-44AA-A543-9FF5BDAAE3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20922518">
                    <a:off x="4878388" y="4908421"/>
                    <a:ext cx="568325" cy="514350"/>
                  </a:xfrm>
                  <a:custGeom>
                    <a:avLst/>
                    <a:gdLst/>
                    <a:ahLst/>
                    <a:cxnLst>
                      <a:cxn ang="0">
                        <a:pos x="176" y="118"/>
                      </a:cxn>
                      <a:cxn ang="0">
                        <a:pos x="268" y="2"/>
                      </a:cxn>
                      <a:cxn ang="0">
                        <a:pos x="216" y="140"/>
                      </a:cxn>
                      <a:cxn ang="0">
                        <a:pos x="358" y="158"/>
                      </a:cxn>
                      <a:cxn ang="0">
                        <a:pos x="210" y="180"/>
                      </a:cxn>
                      <a:cxn ang="0">
                        <a:pos x="268" y="322"/>
                      </a:cxn>
                      <a:cxn ang="0">
                        <a:pos x="178" y="198"/>
                      </a:cxn>
                      <a:cxn ang="0">
                        <a:pos x="86" y="324"/>
                      </a:cxn>
                      <a:cxn ang="0">
                        <a:pos x="140" y="182"/>
                      </a:cxn>
                      <a:cxn ang="0">
                        <a:pos x="0" y="164"/>
                      </a:cxn>
                      <a:cxn ang="0">
                        <a:pos x="146" y="142"/>
                      </a:cxn>
                      <a:cxn ang="0">
                        <a:pos x="84" y="0"/>
                      </a:cxn>
                      <a:cxn ang="0">
                        <a:pos x="176" y="118"/>
                      </a:cxn>
                    </a:cxnLst>
                    <a:rect l="0" t="0" r="r" b="b"/>
                    <a:pathLst>
                      <a:path w="358" h="324">
                        <a:moveTo>
                          <a:pt x="176" y="118"/>
                        </a:moveTo>
                        <a:lnTo>
                          <a:pt x="268" y="2"/>
                        </a:lnTo>
                        <a:lnTo>
                          <a:pt x="216" y="140"/>
                        </a:lnTo>
                        <a:lnTo>
                          <a:pt x="358" y="158"/>
                        </a:lnTo>
                        <a:lnTo>
                          <a:pt x="210" y="180"/>
                        </a:lnTo>
                        <a:lnTo>
                          <a:pt x="268" y="322"/>
                        </a:lnTo>
                        <a:lnTo>
                          <a:pt x="178" y="198"/>
                        </a:lnTo>
                        <a:lnTo>
                          <a:pt x="86" y="324"/>
                        </a:lnTo>
                        <a:lnTo>
                          <a:pt x="140" y="182"/>
                        </a:lnTo>
                        <a:lnTo>
                          <a:pt x="0" y="164"/>
                        </a:lnTo>
                        <a:lnTo>
                          <a:pt x="146" y="142"/>
                        </a:lnTo>
                        <a:lnTo>
                          <a:pt x="84" y="0"/>
                        </a:lnTo>
                        <a:lnTo>
                          <a:pt x="176" y="118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gradFill flip="none" rotWithShape="1"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5400000" scaled="0"/>
                      <a:tileRect r="-100000" b="-100000"/>
                    </a:gra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nl-BE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" name="Vrije vorm 24">
                    <a:extLst>
                      <a:ext uri="{FF2B5EF4-FFF2-40B4-BE49-F238E27FC236}">
                        <a16:creationId xmlns:a16="http://schemas.microsoft.com/office/drawing/2014/main" id="{796776F7-74F3-4B7A-A2B3-72FA707F4B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457874">
                    <a:off x="5525931" y="4618066"/>
                    <a:ext cx="568325" cy="514350"/>
                  </a:xfrm>
                  <a:custGeom>
                    <a:avLst/>
                    <a:gdLst/>
                    <a:ahLst/>
                    <a:cxnLst>
                      <a:cxn ang="0">
                        <a:pos x="176" y="118"/>
                      </a:cxn>
                      <a:cxn ang="0">
                        <a:pos x="268" y="2"/>
                      </a:cxn>
                      <a:cxn ang="0">
                        <a:pos x="216" y="140"/>
                      </a:cxn>
                      <a:cxn ang="0">
                        <a:pos x="358" y="158"/>
                      </a:cxn>
                      <a:cxn ang="0">
                        <a:pos x="210" y="180"/>
                      </a:cxn>
                      <a:cxn ang="0">
                        <a:pos x="268" y="322"/>
                      </a:cxn>
                      <a:cxn ang="0">
                        <a:pos x="178" y="198"/>
                      </a:cxn>
                      <a:cxn ang="0">
                        <a:pos x="86" y="324"/>
                      </a:cxn>
                      <a:cxn ang="0">
                        <a:pos x="140" y="182"/>
                      </a:cxn>
                      <a:cxn ang="0">
                        <a:pos x="0" y="164"/>
                      </a:cxn>
                      <a:cxn ang="0">
                        <a:pos x="146" y="142"/>
                      </a:cxn>
                      <a:cxn ang="0">
                        <a:pos x="84" y="0"/>
                      </a:cxn>
                      <a:cxn ang="0">
                        <a:pos x="176" y="118"/>
                      </a:cxn>
                    </a:cxnLst>
                    <a:rect l="0" t="0" r="r" b="b"/>
                    <a:pathLst>
                      <a:path w="358" h="324">
                        <a:moveTo>
                          <a:pt x="176" y="118"/>
                        </a:moveTo>
                        <a:lnTo>
                          <a:pt x="268" y="2"/>
                        </a:lnTo>
                        <a:lnTo>
                          <a:pt x="216" y="140"/>
                        </a:lnTo>
                        <a:lnTo>
                          <a:pt x="358" y="158"/>
                        </a:lnTo>
                        <a:lnTo>
                          <a:pt x="210" y="180"/>
                        </a:lnTo>
                        <a:lnTo>
                          <a:pt x="268" y="322"/>
                        </a:lnTo>
                        <a:lnTo>
                          <a:pt x="178" y="198"/>
                        </a:lnTo>
                        <a:lnTo>
                          <a:pt x="86" y="324"/>
                        </a:lnTo>
                        <a:lnTo>
                          <a:pt x="140" y="182"/>
                        </a:lnTo>
                        <a:lnTo>
                          <a:pt x="0" y="164"/>
                        </a:lnTo>
                        <a:lnTo>
                          <a:pt x="146" y="142"/>
                        </a:lnTo>
                        <a:lnTo>
                          <a:pt x="84" y="0"/>
                        </a:lnTo>
                        <a:lnTo>
                          <a:pt x="176" y="118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gradFill flip="none" rotWithShape="1"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5400000" scaled="0"/>
                      <a:tileRect r="-100000" b="-100000"/>
                    </a:gra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nl-BE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4" name="Vrije vorm 25">
                    <a:extLst>
                      <a:ext uri="{FF2B5EF4-FFF2-40B4-BE49-F238E27FC236}">
                        <a16:creationId xmlns:a16="http://schemas.microsoft.com/office/drawing/2014/main" id="{F11FB388-3568-402B-8979-DB27EEBBB5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8185892">
                    <a:off x="6015779" y="4121819"/>
                    <a:ext cx="568325" cy="514350"/>
                  </a:xfrm>
                  <a:custGeom>
                    <a:avLst/>
                    <a:gdLst/>
                    <a:ahLst/>
                    <a:cxnLst>
                      <a:cxn ang="0">
                        <a:pos x="176" y="118"/>
                      </a:cxn>
                      <a:cxn ang="0">
                        <a:pos x="268" y="2"/>
                      </a:cxn>
                      <a:cxn ang="0">
                        <a:pos x="216" y="140"/>
                      </a:cxn>
                      <a:cxn ang="0">
                        <a:pos x="358" y="158"/>
                      </a:cxn>
                      <a:cxn ang="0">
                        <a:pos x="210" y="180"/>
                      </a:cxn>
                      <a:cxn ang="0">
                        <a:pos x="268" y="322"/>
                      </a:cxn>
                      <a:cxn ang="0">
                        <a:pos x="178" y="198"/>
                      </a:cxn>
                      <a:cxn ang="0">
                        <a:pos x="86" y="324"/>
                      </a:cxn>
                      <a:cxn ang="0">
                        <a:pos x="140" y="182"/>
                      </a:cxn>
                      <a:cxn ang="0">
                        <a:pos x="0" y="164"/>
                      </a:cxn>
                      <a:cxn ang="0">
                        <a:pos x="146" y="142"/>
                      </a:cxn>
                      <a:cxn ang="0">
                        <a:pos x="84" y="0"/>
                      </a:cxn>
                      <a:cxn ang="0">
                        <a:pos x="176" y="118"/>
                      </a:cxn>
                    </a:cxnLst>
                    <a:rect l="0" t="0" r="r" b="b"/>
                    <a:pathLst>
                      <a:path w="358" h="324">
                        <a:moveTo>
                          <a:pt x="176" y="118"/>
                        </a:moveTo>
                        <a:lnTo>
                          <a:pt x="268" y="2"/>
                        </a:lnTo>
                        <a:lnTo>
                          <a:pt x="216" y="140"/>
                        </a:lnTo>
                        <a:lnTo>
                          <a:pt x="358" y="158"/>
                        </a:lnTo>
                        <a:lnTo>
                          <a:pt x="210" y="180"/>
                        </a:lnTo>
                        <a:lnTo>
                          <a:pt x="268" y="322"/>
                        </a:lnTo>
                        <a:lnTo>
                          <a:pt x="178" y="198"/>
                        </a:lnTo>
                        <a:lnTo>
                          <a:pt x="86" y="324"/>
                        </a:lnTo>
                        <a:lnTo>
                          <a:pt x="140" y="182"/>
                        </a:lnTo>
                        <a:lnTo>
                          <a:pt x="0" y="164"/>
                        </a:lnTo>
                        <a:lnTo>
                          <a:pt x="146" y="142"/>
                        </a:lnTo>
                        <a:lnTo>
                          <a:pt x="84" y="0"/>
                        </a:lnTo>
                        <a:lnTo>
                          <a:pt x="176" y="118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gradFill flip="none" rotWithShape="1"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5400000" scaled="0"/>
                      <a:tileRect r="-100000" b="-100000"/>
                    </a:gra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nl-BE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5" name="Vrije vorm 26">
                    <a:extLst>
                      <a:ext uri="{FF2B5EF4-FFF2-40B4-BE49-F238E27FC236}">
                        <a16:creationId xmlns:a16="http://schemas.microsoft.com/office/drawing/2014/main" id="{5C8BD6F0-FF68-411E-9759-2A6A4C197F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625429">
                    <a:off x="6292634" y="3485559"/>
                    <a:ext cx="568325" cy="514350"/>
                  </a:xfrm>
                  <a:custGeom>
                    <a:avLst/>
                    <a:gdLst/>
                    <a:ahLst/>
                    <a:cxnLst>
                      <a:cxn ang="0">
                        <a:pos x="176" y="118"/>
                      </a:cxn>
                      <a:cxn ang="0">
                        <a:pos x="268" y="2"/>
                      </a:cxn>
                      <a:cxn ang="0">
                        <a:pos x="216" y="140"/>
                      </a:cxn>
                      <a:cxn ang="0">
                        <a:pos x="358" y="158"/>
                      </a:cxn>
                      <a:cxn ang="0">
                        <a:pos x="210" y="180"/>
                      </a:cxn>
                      <a:cxn ang="0">
                        <a:pos x="268" y="322"/>
                      </a:cxn>
                      <a:cxn ang="0">
                        <a:pos x="178" y="198"/>
                      </a:cxn>
                      <a:cxn ang="0">
                        <a:pos x="86" y="324"/>
                      </a:cxn>
                      <a:cxn ang="0">
                        <a:pos x="140" y="182"/>
                      </a:cxn>
                      <a:cxn ang="0">
                        <a:pos x="0" y="164"/>
                      </a:cxn>
                      <a:cxn ang="0">
                        <a:pos x="146" y="142"/>
                      </a:cxn>
                      <a:cxn ang="0">
                        <a:pos x="84" y="0"/>
                      </a:cxn>
                      <a:cxn ang="0">
                        <a:pos x="176" y="118"/>
                      </a:cxn>
                    </a:cxnLst>
                    <a:rect l="0" t="0" r="r" b="b"/>
                    <a:pathLst>
                      <a:path w="358" h="324">
                        <a:moveTo>
                          <a:pt x="176" y="118"/>
                        </a:moveTo>
                        <a:lnTo>
                          <a:pt x="268" y="2"/>
                        </a:lnTo>
                        <a:lnTo>
                          <a:pt x="216" y="140"/>
                        </a:lnTo>
                        <a:lnTo>
                          <a:pt x="358" y="158"/>
                        </a:lnTo>
                        <a:lnTo>
                          <a:pt x="210" y="180"/>
                        </a:lnTo>
                        <a:lnTo>
                          <a:pt x="268" y="322"/>
                        </a:lnTo>
                        <a:lnTo>
                          <a:pt x="178" y="198"/>
                        </a:lnTo>
                        <a:lnTo>
                          <a:pt x="86" y="324"/>
                        </a:lnTo>
                        <a:lnTo>
                          <a:pt x="140" y="182"/>
                        </a:lnTo>
                        <a:lnTo>
                          <a:pt x="0" y="164"/>
                        </a:lnTo>
                        <a:lnTo>
                          <a:pt x="146" y="142"/>
                        </a:lnTo>
                        <a:lnTo>
                          <a:pt x="84" y="0"/>
                        </a:lnTo>
                        <a:lnTo>
                          <a:pt x="176" y="118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gradFill flip="none" rotWithShape="1"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5400000" scaled="0"/>
                      <a:tileRect r="-100000" b="-100000"/>
                    </a:gra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nl-BE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6" name="Vrije vorm 27">
                    <a:extLst>
                      <a:ext uri="{FF2B5EF4-FFF2-40B4-BE49-F238E27FC236}">
                        <a16:creationId xmlns:a16="http://schemas.microsoft.com/office/drawing/2014/main" id="{AED45E00-B8BB-4DA4-A2CA-36E9CDDD00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5371997">
                    <a:off x="6248445" y="2651874"/>
                    <a:ext cx="568325" cy="514350"/>
                  </a:xfrm>
                  <a:custGeom>
                    <a:avLst/>
                    <a:gdLst/>
                    <a:ahLst/>
                    <a:cxnLst>
                      <a:cxn ang="0">
                        <a:pos x="176" y="118"/>
                      </a:cxn>
                      <a:cxn ang="0">
                        <a:pos x="268" y="2"/>
                      </a:cxn>
                      <a:cxn ang="0">
                        <a:pos x="216" y="140"/>
                      </a:cxn>
                      <a:cxn ang="0">
                        <a:pos x="358" y="158"/>
                      </a:cxn>
                      <a:cxn ang="0">
                        <a:pos x="210" y="180"/>
                      </a:cxn>
                      <a:cxn ang="0">
                        <a:pos x="268" y="322"/>
                      </a:cxn>
                      <a:cxn ang="0">
                        <a:pos x="178" y="198"/>
                      </a:cxn>
                      <a:cxn ang="0">
                        <a:pos x="86" y="324"/>
                      </a:cxn>
                      <a:cxn ang="0">
                        <a:pos x="140" y="182"/>
                      </a:cxn>
                      <a:cxn ang="0">
                        <a:pos x="0" y="164"/>
                      </a:cxn>
                      <a:cxn ang="0">
                        <a:pos x="146" y="142"/>
                      </a:cxn>
                      <a:cxn ang="0">
                        <a:pos x="84" y="0"/>
                      </a:cxn>
                      <a:cxn ang="0">
                        <a:pos x="176" y="118"/>
                      </a:cxn>
                    </a:cxnLst>
                    <a:rect l="0" t="0" r="r" b="b"/>
                    <a:pathLst>
                      <a:path w="358" h="324">
                        <a:moveTo>
                          <a:pt x="176" y="118"/>
                        </a:moveTo>
                        <a:lnTo>
                          <a:pt x="268" y="2"/>
                        </a:lnTo>
                        <a:lnTo>
                          <a:pt x="216" y="140"/>
                        </a:lnTo>
                        <a:lnTo>
                          <a:pt x="358" y="158"/>
                        </a:lnTo>
                        <a:lnTo>
                          <a:pt x="210" y="180"/>
                        </a:lnTo>
                        <a:lnTo>
                          <a:pt x="268" y="322"/>
                        </a:lnTo>
                        <a:lnTo>
                          <a:pt x="178" y="198"/>
                        </a:lnTo>
                        <a:lnTo>
                          <a:pt x="86" y="324"/>
                        </a:lnTo>
                        <a:lnTo>
                          <a:pt x="140" y="182"/>
                        </a:lnTo>
                        <a:lnTo>
                          <a:pt x="0" y="164"/>
                        </a:lnTo>
                        <a:lnTo>
                          <a:pt x="146" y="142"/>
                        </a:lnTo>
                        <a:lnTo>
                          <a:pt x="84" y="0"/>
                        </a:lnTo>
                        <a:lnTo>
                          <a:pt x="176" y="118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gradFill flip="none" rotWithShape="1"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5400000" scaled="0"/>
                      <a:tileRect r="-100000" b="-100000"/>
                    </a:gra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nl-BE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7" name="Vrije vorm 28">
                    <a:extLst>
                      <a:ext uri="{FF2B5EF4-FFF2-40B4-BE49-F238E27FC236}">
                        <a16:creationId xmlns:a16="http://schemas.microsoft.com/office/drawing/2014/main" id="{4CC16A3D-1B34-42F6-A23C-DF742BE4F1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4017313">
                    <a:off x="5949317" y="1981506"/>
                    <a:ext cx="568325" cy="514350"/>
                  </a:xfrm>
                  <a:custGeom>
                    <a:avLst/>
                    <a:gdLst/>
                    <a:ahLst/>
                    <a:cxnLst>
                      <a:cxn ang="0">
                        <a:pos x="176" y="118"/>
                      </a:cxn>
                      <a:cxn ang="0">
                        <a:pos x="268" y="2"/>
                      </a:cxn>
                      <a:cxn ang="0">
                        <a:pos x="216" y="140"/>
                      </a:cxn>
                      <a:cxn ang="0">
                        <a:pos x="358" y="158"/>
                      </a:cxn>
                      <a:cxn ang="0">
                        <a:pos x="210" y="180"/>
                      </a:cxn>
                      <a:cxn ang="0">
                        <a:pos x="268" y="322"/>
                      </a:cxn>
                      <a:cxn ang="0">
                        <a:pos x="178" y="198"/>
                      </a:cxn>
                      <a:cxn ang="0">
                        <a:pos x="86" y="324"/>
                      </a:cxn>
                      <a:cxn ang="0">
                        <a:pos x="140" y="182"/>
                      </a:cxn>
                      <a:cxn ang="0">
                        <a:pos x="0" y="164"/>
                      </a:cxn>
                      <a:cxn ang="0">
                        <a:pos x="146" y="142"/>
                      </a:cxn>
                      <a:cxn ang="0">
                        <a:pos x="84" y="0"/>
                      </a:cxn>
                      <a:cxn ang="0">
                        <a:pos x="176" y="118"/>
                      </a:cxn>
                    </a:cxnLst>
                    <a:rect l="0" t="0" r="r" b="b"/>
                    <a:pathLst>
                      <a:path w="358" h="324">
                        <a:moveTo>
                          <a:pt x="176" y="118"/>
                        </a:moveTo>
                        <a:lnTo>
                          <a:pt x="268" y="2"/>
                        </a:lnTo>
                        <a:lnTo>
                          <a:pt x="216" y="140"/>
                        </a:lnTo>
                        <a:lnTo>
                          <a:pt x="358" y="158"/>
                        </a:lnTo>
                        <a:lnTo>
                          <a:pt x="210" y="180"/>
                        </a:lnTo>
                        <a:lnTo>
                          <a:pt x="268" y="322"/>
                        </a:lnTo>
                        <a:lnTo>
                          <a:pt x="178" y="198"/>
                        </a:lnTo>
                        <a:lnTo>
                          <a:pt x="86" y="324"/>
                        </a:lnTo>
                        <a:lnTo>
                          <a:pt x="140" y="182"/>
                        </a:lnTo>
                        <a:lnTo>
                          <a:pt x="0" y="164"/>
                        </a:lnTo>
                        <a:lnTo>
                          <a:pt x="146" y="142"/>
                        </a:lnTo>
                        <a:lnTo>
                          <a:pt x="84" y="0"/>
                        </a:lnTo>
                        <a:lnTo>
                          <a:pt x="176" y="118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gradFill flip="none" rotWithShape="1"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5400000" scaled="0"/>
                      <a:tileRect r="-100000" b="-100000"/>
                    </a:gra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nl-BE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8" name="Vrije vorm 29">
                    <a:extLst>
                      <a:ext uri="{FF2B5EF4-FFF2-40B4-BE49-F238E27FC236}">
                        <a16:creationId xmlns:a16="http://schemas.microsoft.com/office/drawing/2014/main" id="{51DE3AEE-8217-4DD7-B8A2-B9916F528F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2673590">
                    <a:off x="5378538" y="1467356"/>
                    <a:ext cx="568325" cy="514350"/>
                  </a:xfrm>
                  <a:custGeom>
                    <a:avLst/>
                    <a:gdLst/>
                    <a:ahLst/>
                    <a:cxnLst>
                      <a:cxn ang="0">
                        <a:pos x="176" y="118"/>
                      </a:cxn>
                      <a:cxn ang="0">
                        <a:pos x="268" y="2"/>
                      </a:cxn>
                      <a:cxn ang="0">
                        <a:pos x="216" y="140"/>
                      </a:cxn>
                      <a:cxn ang="0">
                        <a:pos x="358" y="158"/>
                      </a:cxn>
                      <a:cxn ang="0">
                        <a:pos x="210" y="180"/>
                      </a:cxn>
                      <a:cxn ang="0">
                        <a:pos x="268" y="322"/>
                      </a:cxn>
                      <a:cxn ang="0">
                        <a:pos x="178" y="198"/>
                      </a:cxn>
                      <a:cxn ang="0">
                        <a:pos x="86" y="324"/>
                      </a:cxn>
                      <a:cxn ang="0">
                        <a:pos x="140" y="182"/>
                      </a:cxn>
                      <a:cxn ang="0">
                        <a:pos x="0" y="164"/>
                      </a:cxn>
                      <a:cxn ang="0">
                        <a:pos x="146" y="142"/>
                      </a:cxn>
                      <a:cxn ang="0">
                        <a:pos x="84" y="0"/>
                      </a:cxn>
                      <a:cxn ang="0">
                        <a:pos x="176" y="118"/>
                      </a:cxn>
                    </a:cxnLst>
                    <a:rect l="0" t="0" r="r" b="b"/>
                    <a:pathLst>
                      <a:path w="358" h="324">
                        <a:moveTo>
                          <a:pt x="176" y="118"/>
                        </a:moveTo>
                        <a:lnTo>
                          <a:pt x="268" y="2"/>
                        </a:lnTo>
                        <a:lnTo>
                          <a:pt x="216" y="140"/>
                        </a:lnTo>
                        <a:lnTo>
                          <a:pt x="358" y="158"/>
                        </a:lnTo>
                        <a:lnTo>
                          <a:pt x="210" y="180"/>
                        </a:lnTo>
                        <a:lnTo>
                          <a:pt x="268" y="322"/>
                        </a:lnTo>
                        <a:lnTo>
                          <a:pt x="178" y="198"/>
                        </a:lnTo>
                        <a:lnTo>
                          <a:pt x="86" y="324"/>
                        </a:lnTo>
                        <a:lnTo>
                          <a:pt x="140" y="182"/>
                        </a:lnTo>
                        <a:lnTo>
                          <a:pt x="0" y="164"/>
                        </a:lnTo>
                        <a:lnTo>
                          <a:pt x="146" y="142"/>
                        </a:lnTo>
                        <a:lnTo>
                          <a:pt x="84" y="0"/>
                        </a:lnTo>
                        <a:lnTo>
                          <a:pt x="176" y="118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gradFill flip="none" rotWithShape="1"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5400000" scaled="0"/>
                      <a:tileRect r="-100000" b="-100000"/>
                    </a:gra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nl-BE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9" name="Vrije vorm 30">
                    <a:extLst>
                      <a:ext uri="{FF2B5EF4-FFF2-40B4-BE49-F238E27FC236}">
                        <a16:creationId xmlns:a16="http://schemas.microsoft.com/office/drawing/2014/main" id="{B1FF74C8-078E-4963-8B43-CBE691FD92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1122775">
                    <a:off x="4594860" y="1239931"/>
                    <a:ext cx="568325" cy="514350"/>
                  </a:xfrm>
                  <a:custGeom>
                    <a:avLst/>
                    <a:gdLst/>
                    <a:ahLst/>
                    <a:cxnLst>
                      <a:cxn ang="0">
                        <a:pos x="176" y="118"/>
                      </a:cxn>
                      <a:cxn ang="0">
                        <a:pos x="268" y="2"/>
                      </a:cxn>
                      <a:cxn ang="0">
                        <a:pos x="216" y="140"/>
                      </a:cxn>
                      <a:cxn ang="0">
                        <a:pos x="358" y="158"/>
                      </a:cxn>
                      <a:cxn ang="0">
                        <a:pos x="210" y="180"/>
                      </a:cxn>
                      <a:cxn ang="0">
                        <a:pos x="268" y="322"/>
                      </a:cxn>
                      <a:cxn ang="0">
                        <a:pos x="178" y="198"/>
                      </a:cxn>
                      <a:cxn ang="0">
                        <a:pos x="86" y="324"/>
                      </a:cxn>
                      <a:cxn ang="0">
                        <a:pos x="140" y="182"/>
                      </a:cxn>
                      <a:cxn ang="0">
                        <a:pos x="0" y="164"/>
                      </a:cxn>
                      <a:cxn ang="0">
                        <a:pos x="146" y="142"/>
                      </a:cxn>
                      <a:cxn ang="0">
                        <a:pos x="84" y="0"/>
                      </a:cxn>
                      <a:cxn ang="0">
                        <a:pos x="176" y="118"/>
                      </a:cxn>
                    </a:cxnLst>
                    <a:rect l="0" t="0" r="r" b="b"/>
                    <a:pathLst>
                      <a:path w="358" h="324">
                        <a:moveTo>
                          <a:pt x="176" y="118"/>
                        </a:moveTo>
                        <a:lnTo>
                          <a:pt x="268" y="2"/>
                        </a:lnTo>
                        <a:lnTo>
                          <a:pt x="216" y="140"/>
                        </a:lnTo>
                        <a:lnTo>
                          <a:pt x="358" y="158"/>
                        </a:lnTo>
                        <a:lnTo>
                          <a:pt x="210" y="180"/>
                        </a:lnTo>
                        <a:lnTo>
                          <a:pt x="268" y="322"/>
                        </a:lnTo>
                        <a:lnTo>
                          <a:pt x="178" y="198"/>
                        </a:lnTo>
                        <a:lnTo>
                          <a:pt x="86" y="324"/>
                        </a:lnTo>
                        <a:lnTo>
                          <a:pt x="140" y="182"/>
                        </a:lnTo>
                        <a:lnTo>
                          <a:pt x="0" y="164"/>
                        </a:lnTo>
                        <a:lnTo>
                          <a:pt x="146" y="142"/>
                        </a:lnTo>
                        <a:lnTo>
                          <a:pt x="84" y="0"/>
                        </a:lnTo>
                        <a:lnTo>
                          <a:pt x="176" y="118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gradFill flip="none" rotWithShape="1"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5400000" scaled="0"/>
                      <a:tileRect r="-100000" b="-100000"/>
                    </a:gra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nl-BE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0" name="Vrije vorm 31">
                    <a:extLst>
                      <a:ext uri="{FF2B5EF4-FFF2-40B4-BE49-F238E27FC236}">
                        <a16:creationId xmlns:a16="http://schemas.microsoft.com/office/drawing/2014/main" id="{0E698497-4624-45C2-8B50-F3B8C145F5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9884209">
                    <a:off x="3945996" y="1280157"/>
                    <a:ext cx="568325" cy="514350"/>
                  </a:xfrm>
                  <a:custGeom>
                    <a:avLst/>
                    <a:gdLst/>
                    <a:ahLst/>
                    <a:cxnLst>
                      <a:cxn ang="0">
                        <a:pos x="176" y="118"/>
                      </a:cxn>
                      <a:cxn ang="0">
                        <a:pos x="268" y="2"/>
                      </a:cxn>
                      <a:cxn ang="0">
                        <a:pos x="216" y="140"/>
                      </a:cxn>
                      <a:cxn ang="0">
                        <a:pos x="358" y="158"/>
                      </a:cxn>
                      <a:cxn ang="0">
                        <a:pos x="210" y="180"/>
                      </a:cxn>
                      <a:cxn ang="0">
                        <a:pos x="268" y="322"/>
                      </a:cxn>
                      <a:cxn ang="0">
                        <a:pos x="178" y="198"/>
                      </a:cxn>
                      <a:cxn ang="0">
                        <a:pos x="86" y="324"/>
                      </a:cxn>
                      <a:cxn ang="0">
                        <a:pos x="140" y="182"/>
                      </a:cxn>
                      <a:cxn ang="0">
                        <a:pos x="0" y="164"/>
                      </a:cxn>
                      <a:cxn ang="0">
                        <a:pos x="146" y="142"/>
                      </a:cxn>
                      <a:cxn ang="0">
                        <a:pos x="84" y="0"/>
                      </a:cxn>
                      <a:cxn ang="0">
                        <a:pos x="176" y="118"/>
                      </a:cxn>
                    </a:cxnLst>
                    <a:rect l="0" t="0" r="r" b="b"/>
                    <a:pathLst>
                      <a:path w="358" h="324">
                        <a:moveTo>
                          <a:pt x="176" y="118"/>
                        </a:moveTo>
                        <a:lnTo>
                          <a:pt x="268" y="2"/>
                        </a:lnTo>
                        <a:lnTo>
                          <a:pt x="216" y="140"/>
                        </a:lnTo>
                        <a:lnTo>
                          <a:pt x="358" y="158"/>
                        </a:lnTo>
                        <a:lnTo>
                          <a:pt x="210" y="180"/>
                        </a:lnTo>
                        <a:lnTo>
                          <a:pt x="268" y="322"/>
                        </a:lnTo>
                        <a:lnTo>
                          <a:pt x="178" y="198"/>
                        </a:lnTo>
                        <a:lnTo>
                          <a:pt x="86" y="324"/>
                        </a:lnTo>
                        <a:lnTo>
                          <a:pt x="140" y="182"/>
                        </a:lnTo>
                        <a:lnTo>
                          <a:pt x="0" y="164"/>
                        </a:lnTo>
                        <a:lnTo>
                          <a:pt x="146" y="142"/>
                        </a:lnTo>
                        <a:lnTo>
                          <a:pt x="84" y="0"/>
                        </a:lnTo>
                        <a:lnTo>
                          <a:pt x="176" y="118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gradFill flip="none" rotWithShape="1"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5400000" scaled="0"/>
                      <a:tileRect r="-100000" b="-100000"/>
                    </a:gra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nl-BE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1" name="Vrije vorm 32">
                    <a:extLst>
                      <a:ext uri="{FF2B5EF4-FFF2-40B4-BE49-F238E27FC236}">
                        <a16:creationId xmlns:a16="http://schemas.microsoft.com/office/drawing/2014/main" id="{2D9A4D08-9B1A-4535-A5DC-6405465C52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9126108">
                    <a:off x="3230548" y="1674684"/>
                    <a:ext cx="568325" cy="514350"/>
                  </a:xfrm>
                  <a:custGeom>
                    <a:avLst/>
                    <a:gdLst/>
                    <a:ahLst/>
                    <a:cxnLst>
                      <a:cxn ang="0">
                        <a:pos x="176" y="118"/>
                      </a:cxn>
                      <a:cxn ang="0">
                        <a:pos x="268" y="2"/>
                      </a:cxn>
                      <a:cxn ang="0">
                        <a:pos x="216" y="140"/>
                      </a:cxn>
                      <a:cxn ang="0">
                        <a:pos x="358" y="158"/>
                      </a:cxn>
                      <a:cxn ang="0">
                        <a:pos x="210" y="180"/>
                      </a:cxn>
                      <a:cxn ang="0">
                        <a:pos x="268" y="322"/>
                      </a:cxn>
                      <a:cxn ang="0">
                        <a:pos x="178" y="198"/>
                      </a:cxn>
                      <a:cxn ang="0">
                        <a:pos x="86" y="324"/>
                      </a:cxn>
                      <a:cxn ang="0">
                        <a:pos x="140" y="182"/>
                      </a:cxn>
                      <a:cxn ang="0">
                        <a:pos x="0" y="164"/>
                      </a:cxn>
                      <a:cxn ang="0">
                        <a:pos x="146" y="142"/>
                      </a:cxn>
                      <a:cxn ang="0">
                        <a:pos x="84" y="0"/>
                      </a:cxn>
                      <a:cxn ang="0">
                        <a:pos x="176" y="118"/>
                      </a:cxn>
                    </a:cxnLst>
                    <a:rect l="0" t="0" r="r" b="b"/>
                    <a:pathLst>
                      <a:path w="358" h="324">
                        <a:moveTo>
                          <a:pt x="176" y="118"/>
                        </a:moveTo>
                        <a:lnTo>
                          <a:pt x="268" y="2"/>
                        </a:lnTo>
                        <a:lnTo>
                          <a:pt x="216" y="140"/>
                        </a:lnTo>
                        <a:lnTo>
                          <a:pt x="358" y="158"/>
                        </a:lnTo>
                        <a:lnTo>
                          <a:pt x="210" y="180"/>
                        </a:lnTo>
                        <a:lnTo>
                          <a:pt x="268" y="322"/>
                        </a:lnTo>
                        <a:lnTo>
                          <a:pt x="178" y="198"/>
                        </a:lnTo>
                        <a:lnTo>
                          <a:pt x="86" y="324"/>
                        </a:lnTo>
                        <a:lnTo>
                          <a:pt x="140" y="182"/>
                        </a:lnTo>
                        <a:lnTo>
                          <a:pt x="0" y="164"/>
                        </a:lnTo>
                        <a:lnTo>
                          <a:pt x="146" y="142"/>
                        </a:lnTo>
                        <a:lnTo>
                          <a:pt x="84" y="0"/>
                        </a:lnTo>
                        <a:lnTo>
                          <a:pt x="176" y="118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gradFill flip="none" rotWithShape="1"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5400000" scaled="0"/>
                      <a:tileRect r="-100000" b="-100000"/>
                    </a:gra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nl-BE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2" name="Vrije vorm 33">
                    <a:extLst>
                      <a:ext uri="{FF2B5EF4-FFF2-40B4-BE49-F238E27FC236}">
                        <a16:creationId xmlns:a16="http://schemas.microsoft.com/office/drawing/2014/main" id="{B3895DD4-6CC3-4003-AB57-8B72F4D0A9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6974480">
                    <a:off x="2786763" y="2254529"/>
                    <a:ext cx="568325" cy="514350"/>
                  </a:xfrm>
                  <a:custGeom>
                    <a:avLst/>
                    <a:gdLst/>
                    <a:ahLst/>
                    <a:cxnLst>
                      <a:cxn ang="0">
                        <a:pos x="176" y="118"/>
                      </a:cxn>
                      <a:cxn ang="0">
                        <a:pos x="268" y="2"/>
                      </a:cxn>
                      <a:cxn ang="0">
                        <a:pos x="216" y="140"/>
                      </a:cxn>
                      <a:cxn ang="0">
                        <a:pos x="358" y="158"/>
                      </a:cxn>
                      <a:cxn ang="0">
                        <a:pos x="210" y="180"/>
                      </a:cxn>
                      <a:cxn ang="0">
                        <a:pos x="268" y="322"/>
                      </a:cxn>
                      <a:cxn ang="0">
                        <a:pos x="178" y="198"/>
                      </a:cxn>
                      <a:cxn ang="0">
                        <a:pos x="86" y="324"/>
                      </a:cxn>
                      <a:cxn ang="0">
                        <a:pos x="140" y="182"/>
                      </a:cxn>
                      <a:cxn ang="0">
                        <a:pos x="0" y="164"/>
                      </a:cxn>
                      <a:cxn ang="0">
                        <a:pos x="146" y="142"/>
                      </a:cxn>
                      <a:cxn ang="0">
                        <a:pos x="84" y="0"/>
                      </a:cxn>
                      <a:cxn ang="0">
                        <a:pos x="176" y="118"/>
                      </a:cxn>
                    </a:cxnLst>
                    <a:rect l="0" t="0" r="r" b="b"/>
                    <a:pathLst>
                      <a:path w="358" h="324">
                        <a:moveTo>
                          <a:pt x="176" y="118"/>
                        </a:moveTo>
                        <a:lnTo>
                          <a:pt x="268" y="2"/>
                        </a:lnTo>
                        <a:lnTo>
                          <a:pt x="216" y="140"/>
                        </a:lnTo>
                        <a:lnTo>
                          <a:pt x="358" y="158"/>
                        </a:lnTo>
                        <a:lnTo>
                          <a:pt x="210" y="180"/>
                        </a:lnTo>
                        <a:lnTo>
                          <a:pt x="268" y="322"/>
                        </a:lnTo>
                        <a:lnTo>
                          <a:pt x="178" y="198"/>
                        </a:lnTo>
                        <a:lnTo>
                          <a:pt x="86" y="324"/>
                        </a:lnTo>
                        <a:lnTo>
                          <a:pt x="140" y="182"/>
                        </a:lnTo>
                        <a:lnTo>
                          <a:pt x="0" y="164"/>
                        </a:lnTo>
                        <a:lnTo>
                          <a:pt x="146" y="142"/>
                        </a:lnTo>
                        <a:lnTo>
                          <a:pt x="84" y="0"/>
                        </a:lnTo>
                        <a:lnTo>
                          <a:pt x="176" y="118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gradFill flip="none" rotWithShape="1"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5400000" scaled="0"/>
                      <a:tileRect r="-100000" b="-100000"/>
                    </a:gra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nl-BE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3" name="Vrije vorm 34">
                    <a:extLst>
                      <a:ext uri="{FF2B5EF4-FFF2-40B4-BE49-F238E27FC236}">
                        <a16:creationId xmlns:a16="http://schemas.microsoft.com/office/drawing/2014/main" id="{91371CE2-7603-4559-9483-AE8890C5B1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655129">
                    <a:off x="2565110" y="2869376"/>
                    <a:ext cx="568325" cy="514350"/>
                  </a:xfrm>
                  <a:custGeom>
                    <a:avLst/>
                    <a:gdLst/>
                    <a:ahLst/>
                    <a:cxnLst>
                      <a:cxn ang="0">
                        <a:pos x="176" y="118"/>
                      </a:cxn>
                      <a:cxn ang="0">
                        <a:pos x="268" y="2"/>
                      </a:cxn>
                      <a:cxn ang="0">
                        <a:pos x="216" y="140"/>
                      </a:cxn>
                      <a:cxn ang="0">
                        <a:pos x="358" y="158"/>
                      </a:cxn>
                      <a:cxn ang="0">
                        <a:pos x="210" y="180"/>
                      </a:cxn>
                      <a:cxn ang="0">
                        <a:pos x="268" y="322"/>
                      </a:cxn>
                      <a:cxn ang="0">
                        <a:pos x="178" y="198"/>
                      </a:cxn>
                      <a:cxn ang="0">
                        <a:pos x="86" y="324"/>
                      </a:cxn>
                      <a:cxn ang="0">
                        <a:pos x="140" y="182"/>
                      </a:cxn>
                      <a:cxn ang="0">
                        <a:pos x="0" y="164"/>
                      </a:cxn>
                      <a:cxn ang="0">
                        <a:pos x="146" y="142"/>
                      </a:cxn>
                      <a:cxn ang="0">
                        <a:pos x="84" y="0"/>
                      </a:cxn>
                      <a:cxn ang="0">
                        <a:pos x="176" y="118"/>
                      </a:cxn>
                    </a:cxnLst>
                    <a:rect l="0" t="0" r="r" b="b"/>
                    <a:pathLst>
                      <a:path w="358" h="324">
                        <a:moveTo>
                          <a:pt x="176" y="118"/>
                        </a:moveTo>
                        <a:lnTo>
                          <a:pt x="268" y="2"/>
                        </a:lnTo>
                        <a:lnTo>
                          <a:pt x="216" y="140"/>
                        </a:lnTo>
                        <a:lnTo>
                          <a:pt x="358" y="158"/>
                        </a:lnTo>
                        <a:lnTo>
                          <a:pt x="210" y="180"/>
                        </a:lnTo>
                        <a:lnTo>
                          <a:pt x="268" y="322"/>
                        </a:lnTo>
                        <a:lnTo>
                          <a:pt x="178" y="198"/>
                        </a:lnTo>
                        <a:lnTo>
                          <a:pt x="86" y="324"/>
                        </a:lnTo>
                        <a:lnTo>
                          <a:pt x="140" y="182"/>
                        </a:lnTo>
                        <a:lnTo>
                          <a:pt x="0" y="164"/>
                        </a:lnTo>
                        <a:lnTo>
                          <a:pt x="146" y="142"/>
                        </a:lnTo>
                        <a:lnTo>
                          <a:pt x="84" y="0"/>
                        </a:lnTo>
                        <a:lnTo>
                          <a:pt x="176" y="118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gradFill flip="none" rotWithShape="1"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5400000" scaled="0"/>
                      <a:tileRect r="-100000" b="-100000"/>
                    </a:gra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nl-BE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4" name="Vrije vorm 35">
                    <a:extLst>
                      <a:ext uri="{FF2B5EF4-FFF2-40B4-BE49-F238E27FC236}">
                        <a16:creationId xmlns:a16="http://schemas.microsoft.com/office/drawing/2014/main" id="{AA0FFD09-10F1-46CE-9E0E-33394BB9B5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4403869">
                    <a:off x="2615219" y="3517624"/>
                    <a:ext cx="568325" cy="514350"/>
                  </a:xfrm>
                  <a:custGeom>
                    <a:avLst/>
                    <a:gdLst/>
                    <a:ahLst/>
                    <a:cxnLst>
                      <a:cxn ang="0">
                        <a:pos x="176" y="118"/>
                      </a:cxn>
                      <a:cxn ang="0">
                        <a:pos x="268" y="2"/>
                      </a:cxn>
                      <a:cxn ang="0">
                        <a:pos x="216" y="140"/>
                      </a:cxn>
                      <a:cxn ang="0">
                        <a:pos x="358" y="158"/>
                      </a:cxn>
                      <a:cxn ang="0">
                        <a:pos x="210" y="180"/>
                      </a:cxn>
                      <a:cxn ang="0">
                        <a:pos x="268" y="322"/>
                      </a:cxn>
                      <a:cxn ang="0">
                        <a:pos x="178" y="198"/>
                      </a:cxn>
                      <a:cxn ang="0">
                        <a:pos x="86" y="324"/>
                      </a:cxn>
                      <a:cxn ang="0">
                        <a:pos x="140" y="182"/>
                      </a:cxn>
                      <a:cxn ang="0">
                        <a:pos x="0" y="164"/>
                      </a:cxn>
                      <a:cxn ang="0">
                        <a:pos x="146" y="142"/>
                      </a:cxn>
                      <a:cxn ang="0">
                        <a:pos x="84" y="0"/>
                      </a:cxn>
                      <a:cxn ang="0">
                        <a:pos x="176" y="118"/>
                      </a:cxn>
                    </a:cxnLst>
                    <a:rect l="0" t="0" r="r" b="b"/>
                    <a:pathLst>
                      <a:path w="358" h="324">
                        <a:moveTo>
                          <a:pt x="176" y="118"/>
                        </a:moveTo>
                        <a:lnTo>
                          <a:pt x="268" y="2"/>
                        </a:lnTo>
                        <a:lnTo>
                          <a:pt x="216" y="140"/>
                        </a:lnTo>
                        <a:lnTo>
                          <a:pt x="358" y="158"/>
                        </a:lnTo>
                        <a:lnTo>
                          <a:pt x="210" y="180"/>
                        </a:lnTo>
                        <a:lnTo>
                          <a:pt x="268" y="322"/>
                        </a:lnTo>
                        <a:lnTo>
                          <a:pt x="178" y="198"/>
                        </a:lnTo>
                        <a:lnTo>
                          <a:pt x="86" y="324"/>
                        </a:lnTo>
                        <a:lnTo>
                          <a:pt x="140" y="182"/>
                        </a:lnTo>
                        <a:lnTo>
                          <a:pt x="0" y="164"/>
                        </a:lnTo>
                        <a:lnTo>
                          <a:pt x="146" y="142"/>
                        </a:lnTo>
                        <a:lnTo>
                          <a:pt x="84" y="0"/>
                        </a:lnTo>
                        <a:lnTo>
                          <a:pt x="176" y="118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gradFill flip="none" rotWithShape="1"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5400000" scaled="0"/>
                      <a:tileRect r="-100000" b="-100000"/>
                    </a:gra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nl-BE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5" name="Vrije vorm 36">
                    <a:extLst>
                      <a:ext uri="{FF2B5EF4-FFF2-40B4-BE49-F238E27FC236}">
                        <a16:creationId xmlns:a16="http://schemas.microsoft.com/office/drawing/2014/main" id="{A33699B7-AABC-40E1-B1F5-C50060F27F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3208180">
                    <a:off x="2877685" y="4124749"/>
                    <a:ext cx="568325" cy="514350"/>
                  </a:xfrm>
                  <a:custGeom>
                    <a:avLst/>
                    <a:gdLst/>
                    <a:ahLst/>
                    <a:cxnLst>
                      <a:cxn ang="0">
                        <a:pos x="176" y="118"/>
                      </a:cxn>
                      <a:cxn ang="0">
                        <a:pos x="268" y="2"/>
                      </a:cxn>
                      <a:cxn ang="0">
                        <a:pos x="216" y="140"/>
                      </a:cxn>
                      <a:cxn ang="0">
                        <a:pos x="358" y="158"/>
                      </a:cxn>
                      <a:cxn ang="0">
                        <a:pos x="210" y="180"/>
                      </a:cxn>
                      <a:cxn ang="0">
                        <a:pos x="268" y="322"/>
                      </a:cxn>
                      <a:cxn ang="0">
                        <a:pos x="178" y="198"/>
                      </a:cxn>
                      <a:cxn ang="0">
                        <a:pos x="86" y="324"/>
                      </a:cxn>
                      <a:cxn ang="0">
                        <a:pos x="140" y="182"/>
                      </a:cxn>
                      <a:cxn ang="0">
                        <a:pos x="0" y="164"/>
                      </a:cxn>
                      <a:cxn ang="0">
                        <a:pos x="146" y="142"/>
                      </a:cxn>
                      <a:cxn ang="0">
                        <a:pos x="84" y="0"/>
                      </a:cxn>
                      <a:cxn ang="0">
                        <a:pos x="176" y="118"/>
                      </a:cxn>
                    </a:cxnLst>
                    <a:rect l="0" t="0" r="r" b="b"/>
                    <a:pathLst>
                      <a:path w="358" h="324">
                        <a:moveTo>
                          <a:pt x="176" y="118"/>
                        </a:moveTo>
                        <a:lnTo>
                          <a:pt x="268" y="2"/>
                        </a:lnTo>
                        <a:lnTo>
                          <a:pt x="216" y="140"/>
                        </a:lnTo>
                        <a:lnTo>
                          <a:pt x="358" y="158"/>
                        </a:lnTo>
                        <a:lnTo>
                          <a:pt x="210" y="180"/>
                        </a:lnTo>
                        <a:lnTo>
                          <a:pt x="268" y="322"/>
                        </a:lnTo>
                        <a:lnTo>
                          <a:pt x="178" y="198"/>
                        </a:lnTo>
                        <a:lnTo>
                          <a:pt x="86" y="324"/>
                        </a:lnTo>
                        <a:lnTo>
                          <a:pt x="140" y="182"/>
                        </a:lnTo>
                        <a:lnTo>
                          <a:pt x="0" y="164"/>
                        </a:lnTo>
                        <a:lnTo>
                          <a:pt x="146" y="142"/>
                        </a:lnTo>
                        <a:lnTo>
                          <a:pt x="84" y="0"/>
                        </a:lnTo>
                        <a:lnTo>
                          <a:pt x="176" y="118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gradFill flip="none" rotWithShape="1"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5400000" scaled="0"/>
                      <a:tileRect r="-100000" b="-100000"/>
                    </a:gra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nl-BE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6" name="Vrije vorm 37">
                    <a:extLst>
                      <a:ext uri="{FF2B5EF4-FFF2-40B4-BE49-F238E27FC236}">
                        <a16:creationId xmlns:a16="http://schemas.microsoft.com/office/drawing/2014/main" id="{FA9A3297-BEEB-4913-BC53-37F3DED574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2105349">
                    <a:off x="3453747" y="4617181"/>
                    <a:ext cx="568325" cy="514350"/>
                  </a:xfrm>
                  <a:custGeom>
                    <a:avLst/>
                    <a:gdLst/>
                    <a:ahLst/>
                    <a:cxnLst>
                      <a:cxn ang="0">
                        <a:pos x="176" y="118"/>
                      </a:cxn>
                      <a:cxn ang="0">
                        <a:pos x="268" y="2"/>
                      </a:cxn>
                      <a:cxn ang="0">
                        <a:pos x="216" y="140"/>
                      </a:cxn>
                      <a:cxn ang="0">
                        <a:pos x="358" y="158"/>
                      </a:cxn>
                      <a:cxn ang="0">
                        <a:pos x="210" y="180"/>
                      </a:cxn>
                      <a:cxn ang="0">
                        <a:pos x="268" y="322"/>
                      </a:cxn>
                      <a:cxn ang="0">
                        <a:pos x="178" y="198"/>
                      </a:cxn>
                      <a:cxn ang="0">
                        <a:pos x="86" y="324"/>
                      </a:cxn>
                      <a:cxn ang="0">
                        <a:pos x="140" y="182"/>
                      </a:cxn>
                      <a:cxn ang="0">
                        <a:pos x="0" y="164"/>
                      </a:cxn>
                      <a:cxn ang="0">
                        <a:pos x="146" y="142"/>
                      </a:cxn>
                      <a:cxn ang="0">
                        <a:pos x="84" y="0"/>
                      </a:cxn>
                      <a:cxn ang="0">
                        <a:pos x="176" y="118"/>
                      </a:cxn>
                    </a:cxnLst>
                    <a:rect l="0" t="0" r="r" b="b"/>
                    <a:pathLst>
                      <a:path w="358" h="324">
                        <a:moveTo>
                          <a:pt x="176" y="118"/>
                        </a:moveTo>
                        <a:lnTo>
                          <a:pt x="268" y="2"/>
                        </a:lnTo>
                        <a:lnTo>
                          <a:pt x="216" y="140"/>
                        </a:lnTo>
                        <a:lnTo>
                          <a:pt x="358" y="158"/>
                        </a:lnTo>
                        <a:lnTo>
                          <a:pt x="210" y="180"/>
                        </a:lnTo>
                        <a:lnTo>
                          <a:pt x="268" y="322"/>
                        </a:lnTo>
                        <a:lnTo>
                          <a:pt x="178" y="198"/>
                        </a:lnTo>
                        <a:lnTo>
                          <a:pt x="86" y="324"/>
                        </a:lnTo>
                        <a:lnTo>
                          <a:pt x="140" y="182"/>
                        </a:lnTo>
                        <a:lnTo>
                          <a:pt x="0" y="164"/>
                        </a:lnTo>
                        <a:lnTo>
                          <a:pt x="146" y="142"/>
                        </a:lnTo>
                        <a:lnTo>
                          <a:pt x="84" y="0"/>
                        </a:lnTo>
                        <a:lnTo>
                          <a:pt x="176" y="118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gradFill flip="none" rotWithShape="1"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5400000" scaled="0"/>
                      <a:tileRect r="-100000" b="-100000"/>
                    </a:gra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nl-BE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7" name="Vrije vorm 38">
                    <a:extLst>
                      <a:ext uri="{FF2B5EF4-FFF2-40B4-BE49-F238E27FC236}">
                        <a16:creationId xmlns:a16="http://schemas.microsoft.com/office/drawing/2014/main" id="{A4A53611-C3EC-4656-91C4-BCB6C67596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785505">
                    <a:off x="4051364" y="4915441"/>
                    <a:ext cx="568325" cy="514350"/>
                  </a:xfrm>
                  <a:custGeom>
                    <a:avLst/>
                    <a:gdLst/>
                    <a:ahLst/>
                    <a:cxnLst>
                      <a:cxn ang="0">
                        <a:pos x="176" y="118"/>
                      </a:cxn>
                      <a:cxn ang="0">
                        <a:pos x="268" y="2"/>
                      </a:cxn>
                      <a:cxn ang="0">
                        <a:pos x="216" y="140"/>
                      </a:cxn>
                      <a:cxn ang="0">
                        <a:pos x="358" y="158"/>
                      </a:cxn>
                      <a:cxn ang="0">
                        <a:pos x="210" y="180"/>
                      </a:cxn>
                      <a:cxn ang="0">
                        <a:pos x="268" y="322"/>
                      </a:cxn>
                      <a:cxn ang="0">
                        <a:pos x="178" y="198"/>
                      </a:cxn>
                      <a:cxn ang="0">
                        <a:pos x="86" y="324"/>
                      </a:cxn>
                      <a:cxn ang="0">
                        <a:pos x="140" y="182"/>
                      </a:cxn>
                      <a:cxn ang="0">
                        <a:pos x="0" y="164"/>
                      </a:cxn>
                      <a:cxn ang="0">
                        <a:pos x="146" y="142"/>
                      </a:cxn>
                      <a:cxn ang="0">
                        <a:pos x="84" y="0"/>
                      </a:cxn>
                      <a:cxn ang="0">
                        <a:pos x="176" y="118"/>
                      </a:cxn>
                    </a:cxnLst>
                    <a:rect l="0" t="0" r="r" b="b"/>
                    <a:pathLst>
                      <a:path w="358" h="324">
                        <a:moveTo>
                          <a:pt x="176" y="118"/>
                        </a:moveTo>
                        <a:lnTo>
                          <a:pt x="268" y="2"/>
                        </a:lnTo>
                        <a:lnTo>
                          <a:pt x="216" y="140"/>
                        </a:lnTo>
                        <a:lnTo>
                          <a:pt x="358" y="158"/>
                        </a:lnTo>
                        <a:lnTo>
                          <a:pt x="210" y="180"/>
                        </a:lnTo>
                        <a:lnTo>
                          <a:pt x="268" y="322"/>
                        </a:lnTo>
                        <a:lnTo>
                          <a:pt x="178" y="198"/>
                        </a:lnTo>
                        <a:lnTo>
                          <a:pt x="86" y="324"/>
                        </a:lnTo>
                        <a:lnTo>
                          <a:pt x="140" y="182"/>
                        </a:lnTo>
                        <a:lnTo>
                          <a:pt x="0" y="164"/>
                        </a:lnTo>
                        <a:lnTo>
                          <a:pt x="146" y="142"/>
                        </a:lnTo>
                        <a:lnTo>
                          <a:pt x="84" y="0"/>
                        </a:lnTo>
                        <a:lnTo>
                          <a:pt x="176" y="118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gradFill flip="none" rotWithShape="1"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5400000" scaled="0"/>
                      <a:tileRect r="-100000" b="-100000"/>
                    </a:gra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nl-BE">
                      <a:latin typeface="+mn-lt"/>
                      <a:cs typeface="+mn-cs"/>
                    </a:endParaRPr>
                  </a:p>
                </p:txBody>
              </p:sp>
              <p:pic>
                <p:nvPicPr>
                  <p:cNvPr id="28" name="Afbeelding 27" descr="sneeuwkristal2.png">
                    <a:extLst>
                      <a:ext uri="{FF2B5EF4-FFF2-40B4-BE49-F238E27FC236}">
                        <a16:creationId xmlns:a16="http://schemas.microsoft.com/office/drawing/2014/main" id="{EF60572D-2E5F-448A-A1FB-1ED7F073492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duotone>
                      <a:schemeClr val="accent6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 rot="12620450">
                    <a:off x="5164519" y="2333918"/>
                    <a:ext cx="617220" cy="533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9" name="Afbeelding 28" descr="sneeuwkristal2.png">
                    <a:extLst>
                      <a:ext uri="{FF2B5EF4-FFF2-40B4-BE49-F238E27FC236}">
                        <a16:creationId xmlns:a16="http://schemas.microsoft.com/office/drawing/2014/main" id="{7174CF17-02C1-45A9-A303-05452500A3B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duotone>
                      <a:schemeClr val="accent6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 rot="14082120">
                    <a:off x="5445200" y="2853900"/>
                    <a:ext cx="617220" cy="533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30" name="Afbeelding 29" descr="sneeuwkristal2.png">
                    <a:extLst>
                      <a:ext uri="{FF2B5EF4-FFF2-40B4-BE49-F238E27FC236}">
                        <a16:creationId xmlns:a16="http://schemas.microsoft.com/office/drawing/2014/main" id="{E6550360-27AA-424B-BB4D-32EDF96B59C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duotone>
                      <a:schemeClr val="accent6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 rot="15304052">
                    <a:off x="5457863" y="3386336"/>
                    <a:ext cx="617220" cy="533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31" name="Afbeelding 30" descr="sneeuwkristal2.png">
                    <a:extLst>
                      <a:ext uri="{FF2B5EF4-FFF2-40B4-BE49-F238E27FC236}">
                        <a16:creationId xmlns:a16="http://schemas.microsoft.com/office/drawing/2014/main" id="{72514B30-B05A-4241-8416-79590720190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duotone>
                      <a:schemeClr val="accent6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 rot="19409722">
                    <a:off x="5170176" y="3846016"/>
                    <a:ext cx="617220" cy="533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32" name="Afbeelding 31" descr="sneeuwkristal2.png">
                    <a:extLst>
                      <a:ext uri="{FF2B5EF4-FFF2-40B4-BE49-F238E27FC236}">
                        <a16:creationId xmlns:a16="http://schemas.microsoft.com/office/drawing/2014/main" id="{F6F4C9AD-8A7A-4F16-91C7-C7A451AFF5D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duotone>
                      <a:schemeClr val="accent6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 rot="17917973">
                    <a:off x="4645361" y="4132474"/>
                    <a:ext cx="617219" cy="53340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33" name="Afbeelding 32" descr="sneeuwkristal2.png">
                    <a:extLst>
                      <a:ext uri="{FF2B5EF4-FFF2-40B4-BE49-F238E27FC236}">
                        <a16:creationId xmlns:a16="http://schemas.microsoft.com/office/drawing/2014/main" id="{C34AFACE-D1B0-4CDE-8D06-7B154889C0E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duotone>
                      <a:schemeClr val="accent6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 rot="555413">
                    <a:off x="4110817" y="4046675"/>
                    <a:ext cx="617220" cy="533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34" name="Afbeelding 33" descr="sneeuwkristal2.png">
                    <a:extLst>
                      <a:ext uri="{FF2B5EF4-FFF2-40B4-BE49-F238E27FC236}">
                        <a16:creationId xmlns:a16="http://schemas.microsoft.com/office/drawing/2014/main" id="{236A8038-7B95-4347-9FD7-DF74876703F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duotone>
                      <a:schemeClr val="accent6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 rot="21090804">
                    <a:off x="3607848" y="3757376"/>
                    <a:ext cx="617220" cy="533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35" name="Afbeelding 34" descr="sneeuwkristal2.png">
                    <a:extLst>
                      <a:ext uri="{FF2B5EF4-FFF2-40B4-BE49-F238E27FC236}">
                        <a16:creationId xmlns:a16="http://schemas.microsoft.com/office/drawing/2014/main" id="{16B19321-1BFF-4D78-B5B9-7388407973D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duotone>
                      <a:schemeClr val="accent6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 rot="419279">
                    <a:off x="3316271" y="3321689"/>
                    <a:ext cx="617220" cy="533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36" name="Afbeelding 35" descr="sneeuwkristal2.png">
                    <a:extLst>
                      <a:ext uri="{FF2B5EF4-FFF2-40B4-BE49-F238E27FC236}">
                        <a16:creationId xmlns:a16="http://schemas.microsoft.com/office/drawing/2014/main" id="{5C53615A-0BB0-441E-964E-9EBDAD3FFEF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duotone>
                      <a:schemeClr val="accent6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 rot="1301042">
                    <a:off x="3291383" y="2800446"/>
                    <a:ext cx="617220" cy="533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37" name="Afbeelding 36" descr="sneeuwkristal2.png">
                    <a:extLst>
                      <a:ext uri="{FF2B5EF4-FFF2-40B4-BE49-F238E27FC236}">
                        <a16:creationId xmlns:a16="http://schemas.microsoft.com/office/drawing/2014/main" id="{11B9EBA2-4992-4301-892F-654BE42D95E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duotone>
                      <a:schemeClr val="accent6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 rot="2607619">
                    <a:off x="3599275" y="2282279"/>
                    <a:ext cx="617220" cy="533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38" name="Afbeelding 37" descr="sneeuwkristal2.png">
                    <a:extLst>
                      <a:ext uri="{FF2B5EF4-FFF2-40B4-BE49-F238E27FC236}">
                        <a16:creationId xmlns:a16="http://schemas.microsoft.com/office/drawing/2014/main" id="{33B0A5EC-3305-4907-B0B7-A96EBC46D96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duotone>
                      <a:schemeClr val="accent6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 rot="3055977">
                    <a:off x="4093450" y="1998353"/>
                    <a:ext cx="617220" cy="533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39" name="Afbeelding 38" descr="sneeuwkristal2.png">
                    <a:extLst>
                      <a:ext uri="{FF2B5EF4-FFF2-40B4-BE49-F238E27FC236}">
                        <a16:creationId xmlns:a16="http://schemas.microsoft.com/office/drawing/2014/main" id="{9E564BD7-EC13-449C-9030-160EA856419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duotone>
                      <a:schemeClr val="accent6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 rot="590800">
                    <a:off x="4699535" y="2060934"/>
                    <a:ext cx="617220" cy="533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sp>
              <p:nvSpPr>
                <p:cNvPr id="52" name="Ovaal 51">
                  <a:extLst>
                    <a:ext uri="{FF2B5EF4-FFF2-40B4-BE49-F238E27FC236}">
                      <a16:creationId xmlns:a16="http://schemas.microsoft.com/office/drawing/2014/main" id="{FF1CBB92-A2AF-4A9E-89A6-CE8D7608457C}"/>
                    </a:ext>
                  </a:extLst>
                </p:cNvPr>
                <p:cNvSpPr/>
                <p:nvPr/>
              </p:nvSpPr>
              <p:spPr>
                <a:xfrm>
                  <a:off x="1571604" y="935194"/>
                  <a:ext cx="2565244" cy="2565244"/>
                </a:xfrm>
                <a:prstGeom prst="ellipse">
                  <a:avLst/>
                </a:prstGeom>
                <a:noFill/>
                <a:ln w="63500"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5400000" scaled="0"/>
                  </a:gra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nl-BE">
                    <a:latin typeface="+mn-lt"/>
                    <a:cs typeface="+mn-cs"/>
                  </a:endParaRPr>
                </a:p>
              </p:txBody>
            </p:sp>
          </p:grpSp>
          <p:pic>
            <p:nvPicPr>
              <p:cNvPr id="148" name="Afbeelding 147" descr="sneeuwkristal2.png">
                <a:extLst>
                  <a:ext uri="{FF2B5EF4-FFF2-40B4-BE49-F238E27FC236}">
                    <a16:creationId xmlns:a16="http://schemas.microsoft.com/office/drawing/2014/main" id="{DF6A006C-0636-4AA6-9F06-8F7AABCE92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5304052">
                <a:off x="2545416" y="1921513"/>
                <a:ext cx="318228" cy="27501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9" name="Afbeelding 148" descr="sneeuwkristal2.png">
                <a:extLst>
                  <a:ext uri="{FF2B5EF4-FFF2-40B4-BE49-F238E27FC236}">
                    <a16:creationId xmlns:a16="http://schemas.microsoft.com/office/drawing/2014/main" id="{B26B4A78-C203-41DA-881A-17F78063AC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5304052">
                <a:off x="2729361" y="1931891"/>
                <a:ext cx="318228" cy="27501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0" name="Afbeelding 149" descr="sneeuwkristal2.png">
                <a:extLst>
                  <a:ext uri="{FF2B5EF4-FFF2-40B4-BE49-F238E27FC236}">
                    <a16:creationId xmlns:a16="http://schemas.microsoft.com/office/drawing/2014/main" id="{370AB269-31AA-4E2C-960E-78DE56868E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5304052">
                <a:off x="2492187" y="1758536"/>
                <a:ext cx="318228" cy="27501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2" name="Afbeelding 151" descr="sneeuwkristal2.png">
                <a:extLst>
                  <a:ext uri="{FF2B5EF4-FFF2-40B4-BE49-F238E27FC236}">
                    <a16:creationId xmlns:a16="http://schemas.microsoft.com/office/drawing/2014/main" id="{5B6E7033-F3FE-4858-9CF0-98CF888255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5304052">
                <a:off x="2657923" y="1623280"/>
                <a:ext cx="318228" cy="27501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4" name="Afbeelding 153" descr="sneeuwkristal2.png">
                <a:extLst>
                  <a:ext uri="{FF2B5EF4-FFF2-40B4-BE49-F238E27FC236}">
                    <a16:creationId xmlns:a16="http://schemas.microsoft.com/office/drawing/2014/main" id="{B773D579-BFCB-4018-939E-43425A7264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5304052">
                <a:off x="2816040" y="1766155"/>
                <a:ext cx="318228" cy="27501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7" name="Afbeelding 156" descr="sneeuwkristal2.png">
                <a:extLst>
                  <a:ext uri="{FF2B5EF4-FFF2-40B4-BE49-F238E27FC236}">
                    <a16:creationId xmlns:a16="http://schemas.microsoft.com/office/drawing/2014/main" id="{CB967F96-BB70-4907-B854-20932BDBAD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5304052">
                <a:off x="2496839" y="1850075"/>
                <a:ext cx="318228" cy="27501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8" name="Afbeelding 157" descr="sneeuwkristal2.png">
                <a:extLst>
                  <a:ext uri="{FF2B5EF4-FFF2-40B4-BE49-F238E27FC236}">
                    <a16:creationId xmlns:a16="http://schemas.microsoft.com/office/drawing/2014/main" id="{BDEFAF1F-9380-4585-AC7C-006B153179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5304052">
                <a:off x="2680784" y="1860453"/>
                <a:ext cx="318228" cy="27501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9" name="Afbeelding 158" descr="sneeuwkristal2.png">
                <a:extLst>
                  <a:ext uri="{FF2B5EF4-FFF2-40B4-BE49-F238E27FC236}">
                    <a16:creationId xmlns:a16="http://schemas.microsoft.com/office/drawing/2014/main" id="{E7368D8D-91D5-485E-A79F-BB8520C2DE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5304052">
                <a:off x="2443610" y="1687098"/>
                <a:ext cx="318228" cy="27501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0" name="Afbeelding 159" descr="sneeuwkristal2.png">
                <a:extLst>
                  <a:ext uri="{FF2B5EF4-FFF2-40B4-BE49-F238E27FC236}">
                    <a16:creationId xmlns:a16="http://schemas.microsoft.com/office/drawing/2014/main" id="{2C025332-5A8E-42C2-AC17-53E681BD76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5304052">
                <a:off x="2609346" y="1551842"/>
                <a:ext cx="318228" cy="27501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1" name="Afbeelding 160" descr="sneeuwkristal2.png">
                <a:extLst>
                  <a:ext uri="{FF2B5EF4-FFF2-40B4-BE49-F238E27FC236}">
                    <a16:creationId xmlns:a16="http://schemas.microsoft.com/office/drawing/2014/main" id="{1C89E250-3A11-4745-A7FC-1D57CC91F0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5304052">
                <a:off x="2767463" y="1623280"/>
                <a:ext cx="318228" cy="27501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7349" name="engeltjes" descr="engeltjes.png">
              <a:extLst>
                <a:ext uri="{FF2B5EF4-FFF2-40B4-BE49-F238E27FC236}">
                  <a16:creationId xmlns:a16="http://schemas.microsoft.com/office/drawing/2014/main" id="{D0BB0E80-6DC8-429C-857F-994202F21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26898">
              <a:off x="1807303" y="2023359"/>
              <a:ext cx="1838999" cy="1219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50" name="engeltjes" descr="engeltjes.png">
              <a:extLst>
                <a:ext uri="{FF2B5EF4-FFF2-40B4-BE49-F238E27FC236}">
                  <a16:creationId xmlns:a16="http://schemas.microsoft.com/office/drawing/2014/main" id="{21AFBADF-11A8-41EC-B99A-F620D0995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73102" flipV="1">
              <a:off x="1790741" y="572018"/>
              <a:ext cx="1838999" cy="1219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6" name="Achtergrond" descr="achtergrond7.png">
            <a:extLst>
              <a:ext uri="{FF2B5EF4-FFF2-40B4-BE49-F238E27FC236}">
                <a16:creationId xmlns:a16="http://schemas.microsoft.com/office/drawing/2014/main" id="{2DCFF35D-DFC7-4DD2-9F32-EE79D09AFB5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764704"/>
            <a:ext cx="9144000" cy="4824536"/>
          </a:xfrm>
          <a:prstGeom prst="rect">
            <a:avLst/>
          </a:prstGeom>
          <a:effectLst>
            <a:glow rad="203200">
              <a:srgbClr val="FFFD8D">
                <a:alpha val="40000"/>
              </a:srgbClr>
            </a:glow>
          </a:effectLst>
        </p:spPr>
      </p:pic>
      <p:sp>
        <p:nvSpPr>
          <p:cNvPr id="64" name="Maan 63">
            <a:extLst>
              <a:ext uri="{FF2B5EF4-FFF2-40B4-BE49-F238E27FC236}">
                <a16:creationId xmlns:a16="http://schemas.microsoft.com/office/drawing/2014/main" id="{C3EF6102-DF0C-48BF-9E09-03C9BAF0B27A}"/>
              </a:ext>
            </a:extLst>
          </p:cNvPr>
          <p:cNvSpPr/>
          <p:nvPr/>
        </p:nvSpPr>
        <p:spPr>
          <a:xfrm rot="11134930">
            <a:off x="2704833" y="1975925"/>
            <a:ext cx="1057940" cy="1827600"/>
          </a:xfrm>
          <a:prstGeom prst="moon">
            <a:avLst>
              <a:gd name="adj" fmla="val 35370"/>
            </a:avLst>
          </a:prstGeom>
          <a:gradFill rotWithShape="1">
            <a:gsLst>
              <a:gs pos="0">
                <a:schemeClr val="tx1">
                  <a:alpha val="44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softEdge rad="127000"/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latin typeface="+mn-lt"/>
              <a:cs typeface="+mn-cs"/>
            </a:endParaRPr>
          </a:p>
        </p:txBody>
      </p:sp>
      <p:sp>
        <p:nvSpPr>
          <p:cNvPr id="7175" name="grondschaduw">
            <a:extLst>
              <a:ext uri="{FF2B5EF4-FFF2-40B4-BE49-F238E27FC236}">
                <a16:creationId xmlns:a16="http://schemas.microsoft.com/office/drawing/2014/main" id="{F7CA637F-2D2E-41D6-A25B-AED794DF9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5084763"/>
            <a:ext cx="2500313" cy="53975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grpSp>
        <p:nvGrpSpPr>
          <p:cNvPr id="6" name="kerstbal 3">
            <a:extLst>
              <a:ext uri="{FF2B5EF4-FFF2-40B4-BE49-F238E27FC236}">
                <a16:creationId xmlns:a16="http://schemas.microsoft.com/office/drawing/2014/main" id="{87EBEA43-0159-40B4-9A6B-EB099A8EE235}"/>
              </a:ext>
            </a:extLst>
          </p:cNvPr>
          <p:cNvGrpSpPr/>
          <p:nvPr/>
        </p:nvGrpSpPr>
        <p:grpSpPr>
          <a:xfrm>
            <a:off x="2571736" y="2000240"/>
            <a:ext cx="1714512" cy="3195226"/>
            <a:chOff x="2571736" y="785794"/>
            <a:chExt cx="1571636" cy="2928958"/>
          </a:xfrm>
          <a:effectLst>
            <a:outerShdw blurRad="431800" dist="2286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1" name="Ovaal 90">
              <a:extLst>
                <a:ext uri="{FF2B5EF4-FFF2-40B4-BE49-F238E27FC236}">
                  <a16:creationId xmlns:a16="http://schemas.microsoft.com/office/drawing/2014/main" id="{18BBEA8F-2A97-400E-AA7B-62A1F7023D5A}"/>
                </a:ext>
              </a:extLst>
            </p:cNvPr>
            <p:cNvSpPr/>
            <p:nvPr/>
          </p:nvSpPr>
          <p:spPr>
            <a:xfrm>
              <a:off x="2643174" y="785794"/>
              <a:ext cx="1500198" cy="15001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/>
            </a:p>
          </p:txBody>
        </p:sp>
        <p:grpSp>
          <p:nvGrpSpPr>
            <p:cNvPr id="7" name="Groep 13">
              <a:extLst>
                <a:ext uri="{FF2B5EF4-FFF2-40B4-BE49-F238E27FC236}">
                  <a16:creationId xmlns:a16="http://schemas.microsoft.com/office/drawing/2014/main" id="{0741EBA1-384D-46A5-8D1C-E212164963EF}"/>
                </a:ext>
              </a:extLst>
            </p:cNvPr>
            <p:cNvGrpSpPr/>
            <p:nvPr/>
          </p:nvGrpSpPr>
          <p:grpSpPr>
            <a:xfrm>
              <a:off x="2643174" y="2036656"/>
              <a:ext cx="1500198" cy="1678096"/>
              <a:chOff x="2643174" y="2036656"/>
              <a:chExt cx="1500198" cy="1678096"/>
            </a:xfrm>
          </p:grpSpPr>
          <p:pic>
            <p:nvPicPr>
              <p:cNvPr id="94" name="Afbeelding 93" descr="kerstbal1.png">
                <a:extLst>
                  <a:ext uri="{FF2B5EF4-FFF2-40B4-BE49-F238E27FC236}">
                    <a16:creationId xmlns:a16="http://schemas.microsoft.com/office/drawing/2014/main" id="{E30239FC-1978-4ABD-89B4-1209B260EB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643174" y="2214554"/>
                <a:ext cx="1500198" cy="1500198"/>
              </a:xfrm>
              <a:prstGeom prst="rect">
                <a:avLst/>
              </a:prstGeom>
            </p:spPr>
          </p:pic>
          <p:pic>
            <p:nvPicPr>
              <p:cNvPr id="95" name="Afbeelding 94" descr="hoedje.png">
                <a:extLst>
                  <a:ext uri="{FF2B5EF4-FFF2-40B4-BE49-F238E27FC236}">
                    <a16:creationId xmlns:a16="http://schemas.microsoft.com/office/drawing/2014/main" id="{04A64575-356B-4FEE-A555-4D1DF5B5B9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3161100" y="2036656"/>
                <a:ext cx="441941" cy="276878"/>
              </a:xfrm>
              <a:prstGeom prst="rect">
                <a:avLst/>
              </a:prstGeom>
            </p:spPr>
          </p:pic>
        </p:grpSp>
        <p:sp>
          <p:nvSpPr>
            <p:cNvPr id="93" name="Ovaal 92">
              <a:extLst>
                <a:ext uri="{FF2B5EF4-FFF2-40B4-BE49-F238E27FC236}">
                  <a16:creationId xmlns:a16="http://schemas.microsoft.com/office/drawing/2014/main" id="{81D10FE9-3F46-47D6-A471-D526F84AE260}"/>
                </a:ext>
              </a:extLst>
            </p:cNvPr>
            <p:cNvSpPr/>
            <p:nvPr/>
          </p:nvSpPr>
          <p:spPr>
            <a:xfrm>
              <a:off x="2571736" y="785794"/>
              <a:ext cx="1571636" cy="157163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/>
            </a:p>
          </p:txBody>
        </p:sp>
      </p:grpSp>
      <p:pic>
        <p:nvPicPr>
          <p:cNvPr id="7177" name="hoedje2" descr="hoedje.png">
            <a:extLst>
              <a:ext uri="{FF2B5EF4-FFF2-40B4-BE49-F238E27FC236}">
                <a16:creationId xmlns:a16="http://schemas.microsoft.com/office/drawing/2014/main" id="{03469B6F-B318-4949-AF95-C5299B5886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1714500"/>
            <a:ext cx="5461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Line 207">
            <a:extLst>
              <a:ext uri="{FF2B5EF4-FFF2-40B4-BE49-F238E27FC236}">
                <a16:creationId xmlns:a16="http://schemas.microsoft.com/office/drawing/2014/main" id="{10937B85-0A72-4CDE-9686-16CAC8BBA0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70850" y="857250"/>
            <a:ext cx="1588" cy="1038225"/>
          </a:xfrm>
          <a:prstGeom prst="line">
            <a:avLst/>
          </a:prstGeom>
          <a:noFill/>
          <a:ln w="38100">
            <a:solidFill>
              <a:srgbClr val="FFFD8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0" name="Maan 69">
            <a:extLst>
              <a:ext uri="{FF2B5EF4-FFF2-40B4-BE49-F238E27FC236}">
                <a16:creationId xmlns:a16="http://schemas.microsoft.com/office/drawing/2014/main" id="{ECD68D3F-8353-4552-94BA-995EAC9B7054}"/>
              </a:ext>
            </a:extLst>
          </p:cNvPr>
          <p:cNvSpPr/>
          <p:nvPr/>
        </p:nvSpPr>
        <p:spPr>
          <a:xfrm rot="12879401">
            <a:off x="2568894" y="2210350"/>
            <a:ext cx="1057940" cy="1827600"/>
          </a:xfrm>
          <a:prstGeom prst="moon">
            <a:avLst>
              <a:gd name="adj" fmla="val 35370"/>
            </a:avLst>
          </a:prstGeom>
          <a:gradFill rotWithShape="1">
            <a:gsLst>
              <a:gs pos="0">
                <a:schemeClr val="tx1">
                  <a:alpha val="44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softEdge rad="127000"/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latin typeface="+mn-lt"/>
              <a:cs typeface="+mn-cs"/>
            </a:endParaRPr>
          </a:p>
        </p:txBody>
      </p:sp>
      <p:sp>
        <p:nvSpPr>
          <p:cNvPr id="7182" name="Ovaal 71">
            <a:extLst>
              <a:ext uri="{FF2B5EF4-FFF2-40B4-BE49-F238E27FC236}">
                <a16:creationId xmlns:a16="http://schemas.microsoft.com/office/drawing/2014/main" id="{867BBDCD-B975-4C6A-8F55-BFB00B66B57E}"/>
              </a:ext>
            </a:extLst>
          </p:cNvPr>
          <p:cNvSpPr>
            <a:spLocks noChangeArrowheads="1"/>
          </p:cNvSpPr>
          <p:nvPr/>
        </p:nvSpPr>
        <p:spPr bwMode="auto">
          <a:xfrm rot="-5114799">
            <a:off x="2505075" y="2746375"/>
            <a:ext cx="479425" cy="1597025"/>
          </a:xfrm>
          <a:prstGeom prst="ellipse">
            <a:avLst/>
          </a:prstGeom>
          <a:gradFill rotWithShape="1">
            <a:gsLst>
              <a:gs pos="0">
                <a:schemeClr val="tx1">
                  <a:alpha val="43999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grpSp>
        <p:nvGrpSpPr>
          <p:cNvPr id="9" name="Groep 119">
            <a:extLst>
              <a:ext uri="{FF2B5EF4-FFF2-40B4-BE49-F238E27FC236}">
                <a16:creationId xmlns:a16="http://schemas.microsoft.com/office/drawing/2014/main" id="{FCD39B19-3002-472D-995D-9CEB2933C7DC}"/>
              </a:ext>
            </a:extLst>
          </p:cNvPr>
          <p:cNvGrpSpPr/>
          <p:nvPr/>
        </p:nvGrpSpPr>
        <p:grpSpPr>
          <a:xfrm>
            <a:off x="7186352" y="3067987"/>
            <a:ext cx="1800000" cy="2017735"/>
            <a:chOff x="7215206" y="3000372"/>
            <a:chExt cx="1800000" cy="2017735"/>
          </a:xfrm>
          <a:effectLst>
            <a:outerShdw blurRad="190500" dist="762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16" name="Afbeelding 269" descr="kerstbal2.png">
              <a:extLst>
                <a:ext uri="{FF2B5EF4-FFF2-40B4-BE49-F238E27FC236}">
                  <a16:creationId xmlns:a16="http://schemas.microsoft.com/office/drawing/2014/main" id="{C97A89F9-E59D-4D01-8877-A95A19E916D8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215206" y="3218107"/>
              <a:ext cx="1800000" cy="18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9" name="Afbeelding 272" descr="hoedje.png">
              <a:extLst>
                <a:ext uri="{FF2B5EF4-FFF2-40B4-BE49-F238E27FC236}">
                  <a16:creationId xmlns:a16="http://schemas.microsoft.com/office/drawing/2014/main" id="{627F79EA-712D-4674-8E76-8FF8600FB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787606" y="3000372"/>
              <a:ext cx="648783" cy="406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Zalig Kerstmis!">
            <a:extLst>
              <a:ext uri="{FF2B5EF4-FFF2-40B4-BE49-F238E27FC236}">
                <a16:creationId xmlns:a16="http://schemas.microsoft.com/office/drawing/2014/main" id="{DC610064-4CA1-4054-A866-837798EAE559}"/>
              </a:ext>
            </a:extLst>
          </p:cNvPr>
          <p:cNvGrpSpPr>
            <a:grpSpLocks/>
          </p:cNvGrpSpPr>
          <p:nvPr/>
        </p:nvGrpSpPr>
        <p:grpSpPr bwMode="auto">
          <a:xfrm>
            <a:off x="6357938" y="857250"/>
            <a:ext cx="3429000" cy="3429000"/>
            <a:chOff x="5786446" y="1571612"/>
            <a:chExt cx="2571768" cy="2571768"/>
          </a:xfrm>
        </p:grpSpPr>
        <p:grpSp>
          <p:nvGrpSpPr>
            <p:cNvPr id="7339" name="Groep 96">
              <a:extLst>
                <a:ext uri="{FF2B5EF4-FFF2-40B4-BE49-F238E27FC236}">
                  <a16:creationId xmlns:a16="http://schemas.microsoft.com/office/drawing/2014/main" id="{135E3FAE-F20C-4231-9D8E-E963589BBF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86446" y="1571612"/>
              <a:ext cx="2571768" cy="2571768"/>
              <a:chOff x="2500298" y="1500174"/>
              <a:chExt cx="3571900" cy="3571900"/>
            </a:xfrm>
          </p:grpSpPr>
          <p:sp>
            <p:nvSpPr>
              <p:cNvPr id="76" name="Ring 75">
                <a:extLst>
                  <a:ext uri="{FF2B5EF4-FFF2-40B4-BE49-F238E27FC236}">
                    <a16:creationId xmlns:a16="http://schemas.microsoft.com/office/drawing/2014/main" id="{B11484F1-DB11-4939-B6AF-8A09CA79B53C}"/>
                  </a:ext>
                </a:extLst>
              </p:cNvPr>
              <p:cNvSpPr/>
              <p:nvPr/>
            </p:nvSpPr>
            <p:spPr>
              <a:xfrm>
                <a:off x="2500298" y="1500174"/>
                <a:ext cx="3571900" cy="3571900"/>
              </a:xfrm>
              <a:prstGeom prst="donut">
                <a:avLst>
                  <a:gd name="adj" fmla="val 8916"/>
                </a:avLst>
              </a:prstGeom>
              <a:blipFill>
                <a:blip r:embed="rId9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BE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Ovaal 76">
                <a:extLst>
                  <a:ext uri="{FF2B5EF4-FFF2-40B4-BE49-F238E27FC236}">
                    <a16:creationId xmlns:a16="http://schemas.microsoft.com/office/drawing/2014/main" id="{FD9EB712-C51D-4309-B733-B7DCEFB86916}"/>
                  </a:ext>
                </a:extLst>
              </p:cNvPr>
              <p:cNvSpPr/>
              <p:nvPr/>
            </p:nvSpPr>
            <p:spPr>
              <a:xfrm>
                <a:off x="2748347" y="1782950"/>
                <a:ext cx="3039422" cy="3037768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BE" dirty="0"/>
              </a:p>
            </p:txBody>
          </p:sp>
        </p:grpSp>
        <p:sp>
          <p:nvSpPr>
            <p:cNvPr id="62" name="Tekstvak 61">
              <a:extLst>
                <a:ext uri="{FF2B5EF4-FFF2-40B4-BE49-F238E27FC236}">
                  <a16:creationId xmlns:a16="http://schemas.microsoft.com/office/drawing/2014/main" id="{B500D251-EE41-42B6-90AC-A7E1A8C5EDC4}"/>
                </a:ext>
              </a:extLst>
            </p:cNvPr>
            <p:cNvSpPr txBox="1"/>
            <p:nvPr/>
          </p:nvSpPr>
          <p:spPr>
            <a:xfrm rot="10800000">
              <a:off x="6429388" y="1647037"/>
              <a:ext cx="1185667" cy="424641"/>
            </a:xfrm>
            <a:prstGeom prst="rect">
              <a:avLst/>
            </a:prstGeom>
            <a:noFill/>
          </p:spPr>
          <p:txBody>
            <a:bodyPr spcFirstLastPara="1" wrap="none">
              <a:prstTxWarp prst="textArchDown">
                <a:avLst/>
              </a:prstTxWarp>
              <a:spAutoFit/>
            </a:bodyPr>
            <a:lstStyle/>
            <a:p>
              <a:pPr lvl="1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BE" sz="2400" dirty="0">
                  <a:solidFill>
                    <a:srgbClr val="CC8800"/>
                  </a:solidFill>
                  <a:latin typeface="Balmoral" pitchFamily="2" charset="0"/>
                  <a:cs typeface="+mn-cs"/>
                </a:rPr>
                <a:t>Zalig Kerstmis!</a:t>
              </a:r>
            </a:p>
          </p:txBody>
        </p:sp>
        <p:sp>
          <p:nvSpPr>
            <p:cNvPr id="63" name="Tekstvak 62">
              <a:extLst>
                <a:ext uri="{FF2B5EF4-FFF2-40B4-BE49-F238E27FC236}">
                  <a16:creationId xmlns:a16="http://schemas.microsoft.com/office/drawing/2014/main" id="{B4F045EA-F6FC-4293-B676-8FF7FA697291}"/>
                </a:ext>
              </a:extLst>
            </p:cNvPr>
            <p:cNvSpPr txBox="1"/>
            <p:nvPr/>
          </p:nvSpPr>
          <p:spPr>
            <a:xfrm rot="21438784">
              <a:off x="6572264" y="3647301"/>
              <a:ext cx="1185667" cy="424641"/>
            </a:xfrm>
            <a:prstGeom prst="rect">
              <a:avLst/>
            </a:prstGeom>
            <a:noFill/>
          </p:spPr>
          <p:txBody>
            <a:bodyPr spcFirstLastPara="1" wrap="none">
              <a:prstTxWarp prst="textArchDown">
                <a:avLst/>
              </a:prstTxWarp>
              <a:spAutoFit/>
            </a:bodyPr>
            <a:lstStyle/>
            <a:p>
              <a:pPr lvl="1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BE" sz="2400" dirty="0">
                  <a:solidFill>
                    <a:srgbClr val="CC8800"/>
                  </a:solidFill>
                  <a:latin typeface="Balmoral" pitchFamily="2" charset="0"/>
                  <a:cs typeface="+mn-cs"/>
                </a:rPr>
                <a:t>Zalig Kerstmis !</a:t>
              </a:r>
            </a:p>
          </p:txBody>
        </p:sp>
        <p:sp>
          <p:nvSpPr>
            <p:cNvPr id="66" name="Tekstvak 65">
              <a:extLst>
                <a:ext uri="{FF2B5EF4-FFF2-40B4-BE49-F238E27FC236}">
                  <a16:creationId xmlns:a16="http://schemas.microsoft.com/office/drawing/2014/main" id="{8FF81F8A-4A15-425C-BBEC-43C2F7DAC048}"/>
                </a:ext>
              </a:extLst>
            </p:cNvPr>
            <p:cNvSpPr txBox="1"/>
            <p:nvPr/>
          </p:nvSpPr>
          <p:spPr>
            <a:xfrm rot="6900000">
              <a:off x="5536460" y="2272064"/>
              <a:ext cx="1185667" cy="424641"/>
            </a:xfrm>
            <a:prstGeom prst="rect">
              <a:avLst/>
            </a:prstGeom>
            <a:noFill/>
          </p:spPr>
          <p:txBody>
            <a:bodyPr spcFirstLastPara="1" wrap="none">
              <a:prstTxWarp prst="textArchDown">
                <a:avLst/>
              </a:prstTxWarp>
              <a:spAutoFit/>
            </a:bodyPr>
            <a:lstStyle/>
            <a:p>
              <a:pPr lvl="1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BE" sz="2400" dirty="0">
                  <a:solidFill>
                    <a:srgbClr val="CC8800"/>
                  </a:solidFill>
                  <a:latin typeface="Balmoral" pitchFamily="2" charset="0"/>
                  <a:cs typeface="+mn-cs"/>
                </a:rPr>
                <a:t>Zalig Kerstmis!</a:t>
              </a:r>
            </a:p>
          </p:txBody>
        </p:sp>
        <p:sp>
          <p:nvSpPr>
            <p:cNvPr id="71" name="Tekstvak 70">
              <a:extLst>
                <a:ext uri="{FF2B5EF4-FFF2-40B4-BE49-F238E27FC236}">
                  <a16:creationId xmlns:a16="http://schemas.microsoft.com/office/drawing/2014/main" id="{7F2577BE-1E50-44BC-B2DA-C6A64FAB6BCD}"/>
                </a:ext>
              </a:extLst>
            </p:cNvPr>
            <p:cNvSpPr txBox="1"/>
            <p:nvPr/>
          </p:nvSpPr>
          <p:spPr>
            <a:xfrm rot="14640000">
              <a:off x="7358839" y="2201339"/>
              <a:ext cx="1185667" cy="424641"/>
            </a:xfrm>
            <a:prstGeom prst="rect">
              <a:avLst/>
            </a:prstGeom>
            <a:noFill/>
          </p:spPr>
          <p:txBody>
            <a:bodyPr spcFirstLastPara="1" wrap="none">
              <a:prstTxWarp prst="textArchDown">
                <a:avLst/>
              </a:prstTxWarp>
              <a:spAutoFit/>
            </a:bodyPr>
            <a:lstStyle/>
            <a:p>
              <a:pPr lvl="1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BE" sz="2400" dirty="0">
                  <a:solidFill>
                    <a:srgbClr val="CC8800"/>
                  </a:solidFill>
                  <a:latin typeface="Balmoral" pitchFamily="2" charset="0"/>
                  <a:cs typeface="+mn-cs"/>
                </a:rPr>
                <a:t>Zalig Kerstmis!</a:t>
              </a:r>
            </a:p>
          </p:txBody>
        </p:sp>
        <p:sp>
          <p:nvSpPr>
            <p:cNvPr id="72" name="Tekstvak 71">
              <a:extLst>
                <a:ext uri="{FF2B5EF4-FFF2-40B4-BE49-F238E27FC236}">
                  <a16:creationId xmlns:a16="http://schemas.microsoft.com/office/drawing/2014/main" id="{C7D2B6A1-2AAE-405E-B4D3-F08472A63908}"/>
                </a:ext>
              </a:extLst>
            </p:cNvPr>
            <p:cNvSpPr txBox="1"/>
            <p:nvPr/>
          </p:nvSpPr>
          <p:spPr>
            <a:xfrm rot="18029321">
              <a:off x="7353070" y="3120887"/>
              <a:ext cx="1185667" cy="424641"/>
            </a:xfrm>
            <a:prstGeom prst="rect">
              <a:avLst/>
            </a:prstGeom>
            <a:noFill/>
          </p:spPr>
          <p:txBody>
            <a:bodyPr spcFirstLastPara="1" wrap="none">
              <a:prstTxWarp prst="textArchDown">
                <a:avLst>
                  <a:gd name="adj" fmla="val 21591518"/>
                </a:avLst>
              </a:prstTxWarp>
              <a:spAutoFit/>
            </a:bodyPr>
            <a:lstStyle/>
            <a:p>
              <a:pPr lvl="1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BE" sz="2400" dirty="0">
                  <a:solidFill>
                    <a:srgbClr val="CC8800"/>
                  </a:solidFill>
                  <a:latin typeface="Balmoral" pitchFamily="2" charset="0"/>
                  <a:cs typeface="+mn-cs"/>
                </a:rPr>
                <a:t>Zalig Kerstmis!</a:t>
              </a:r>
            </a:p>
          </p:txBody>
        </p:sp>
        <p:sp>
          <p:nvSpPr>
            <p:cNvPr id="75" name="Tekstvak 74">
              <a:extLst>
                <a:ext uri="{FF2B5EF4-FFF2-40B4-BE49-F238E27FC236}">
                  <a16:creationId xmlns:a16="http://schemas.microsoft.com/office/drawing/2014/main" id="{03EB53D1-25F5-4250-A722-6336057D0847}"/>
                </a:ext>
              </a:extLst>
            </p:cNvPr>
            <p:cNvSpPr txBox="1"/>
            <p:nvPr/>
          </p:nvSpPr>
          <p:spPr>
            <a:xfrm rot="3219392">
              <a:off x="5687363" y="3237656"/>
              <a:ext cx="1185667" cy="424641"/>
            </a:xfrm>
            <a:prstGeom prst="rect">
              <a:avLst/>
            </a:prstGeom>
            <a:noFill/>
          </p:spPr>
          <p:txBody>
            <a:bodyPr spcFirstLastPara="1" wrap="none">
              <a:prstTxWarp prst="textArchDown">
                <a:avLst>
                  <a:gd name="adj" fmla="val 21379707"/>
                </a:avLst>
              </a:prstTxWarp>
              <a:spAutoFit/>
            </a:bodyPr>
            <a:lstStyle/>
            <a:p>
              <a:pPr lvl="1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BE" sz="2400" dirty="0">
                  <a:solidFill>
                    <a:srgbClr val="CC8800"/>
                  </a:solidFill>
                  <a:latin typeface="Balmoral" pitchFamily="2" charset="0"/>
                  <a:cs typeface="+mn-cs"/>
                </a:rPr>
                <a:t>Zalig Kerstmis !</a:t>
              </a:r>
            </a:p>
          </p:txBody>
        </p:sp>
      </p:grpSp>
      <p:pic>
        <p:nvPicPr>
          <p:cNvPr id="7185" name="Stukje4" descr="deel1.jpg">
            <a:extLst>
              <a:ext uri="{FF2B5EF4-FFF2-40B4-BE49-F238E27FC236}">
                <a16:creationId xmlns:a16="http://schemas.microsoft.com/office/drawing/2014/main" id="{73920ACB-F82A-4758-A687-C75B7C4E222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7" b="2563"/>
          <a:stretch>
            <a:fillRect/>
          </a:stretch>
        </p:blipFill>
        <p:spPr bwMode="auto">
          <a:xfrm rot="-1500000">
            <a:off x="8723313" y="2670175"/>
            <a:ext cx="633412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Stukje3">
            <a:extLst>
              <a:ext uri="{FF2B5EF4-FFF2-40B4-BE49-F238E27FC236}">
                <a16:creationId xmlns:a16="http://schemas.microsoft.com/office/drawing/2014/main" id="{1F57AE2C-328F-4D13-BF69-686B82713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765175"/>
            <a:ext cx="3000375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Stukje2">
            <a:extLst>
              <a:ext uri="{FF2B5EF4-FFF2-40B4-BE49-F238E27FC236}">
                <a16:creationId xmlns:a16="http://schemas.microsoft.com/office/drawing/2014/main" id="{D7A6C4CB-C24B-40D7-8092-00699E62F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0000">
            <a:off x="6192838" y="2863850"/>
            <a:ext cx="1092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Stukje1">
            <a:extLst>
              <a:ext uri="{FF2B5EF4-FFF2-40B4-BE49-F238E27FC236}">
                <a16:creationId xmlns:a16="http://schemas.microsoft.com/office/drawing/2014/main" id="{EEAFFD01-9AFC-4EAA-AC8A-E4EE5898F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785813"/>
            <a:ext cx="71437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" name="lint1 stukje" descr="lint.png">
            <a:extLst>
              <a:ext uri="{FF2B5EF4-FFF2-40B4-BE49-F238E27FC236}">
                <a16:creationId xmlns:a16="http://schemas.microsoft.com/office/drawing/2014/main" id="{52B06ED6-B5A8-4875-A4F2-0F46D8A5300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86" r="50000"/>
          <a:stretch>
            <a:fillRect/>
          </a:stretch>
        </p:blipFill>
        <p:spPr bwMode="auto">
          <a:xfrm>
            <a:off x="7072313" y="2741613"/>
            <a:ext cx="669925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90" name="koordje 4">
            <a:extLst>
              <a:ext uri="{FF2B5EF4-FFF2-40B4-BE49-F238E27FC236}">
                <a16:creationId xmlns:a16="http://schemas.microsoft.com/office/drawing/2014/main" id="{74ADC46D-2DA4-49D5-B13E-081E564AC12F}"/>
              </a:ext>
            </a:extLst>
          </p:cNvPr>
          <p:cNvGrpSpPr>
            <a:grpSpLocks/>
          </p:cNvGrpSpPr>
          <p:nvPr/>
        </p:nvGrpSpPr>
        <p:grpSpPr bwMode="auto">
          <a:xfrm>
            <a:off x="8072438" y="785813"/>
            <a:ext cx="142875" cy="2428875"/>
            <a:chOff x="892" y="-405"/>
            <a:chExt cx="50" cy="1777"/>
          </a:xfrm>
        </p:grpSpPr>
        <p:sp>
          <p:nvSpPr>
            <p:cNvPr id="7337" name="Lijn 135">
              <a:extLst>
                <a:ext uri="{FF2B5EF4-FFF2-40B4-BE49-F238E27FC236}">
                  <a16:creationId xmlns:a16="http://schemas.microsoft.com/office/drawing/2014/main" id="{0C30D284-D7FD-4999-8977-533737A19C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2" y="-405"/>
              <a:ext cx="0" cy="1777"/>
            </a:xfrm>
            <a:prstGeom prst="line">
              <a:avLst/>
            </a:prstGeom>
            <a:noFill/>
            <a:ln w="38100">
              <a:solidFill>
                <a:srgbClr val="FFFD8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338" name="Lijn 137">
              <a:extLst>
                <a:ext uri="{FF2B5EF4-FFF2-40B4-BE49-F238E27FC236}">
                  <a16:creationId xmlns:a16="http://schemas.microsoft.com/office/drawing/2014/main" id="{FA57831C-ABFE-4D5E-9A0A-8DB731E445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5" y="1332"/>
              <a:ext cx="37" cy="16"/>
            </a:xfrm>
            <a:prstGeom prst="line">
              <a:avLst/>
            </a:prstGeom>
            <a:noFill/>
            <a:ln w="9525">
              <a:solidFill>
                <a:srgbClr val="FFFD8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53" name="lint2">
            <a:extLst>
              <a:ext uri="{FF2B5EF4-FFF2-40B4-BE49-F238E27FC236}">
                <a16:creationId xmlns:a16="http://schemas.microsoft.com/office/drawing/2014/main" id="{0E977DF7-5BE7-4E4F-96A5-14971387CEAB}"/>
              </a:ext>
            </a:extLst>
          </p:cNvPr>
          <p:cNvSpPr/>
          <p:nvPr/>
        </p:nvSpPr>
        <p:spPr>
          <a:xfrm>
            <a:off x="7502525" y="428625"/>
            <a:ext cx="984250" cy="3319463"/>
          </a:xfrm>
          <a:custGeom>
            <a:avLst/>
            <a:gdLst>
              <a:gd name="connsiteX0" fmla="*/ 675640 w 984673"/>
              <a:gd name="connsiteY0" fmla="*/ 54187 h 3318934"/>
              <a:gd name="connsiteX1" fmla="*/ 762000 w 984673"/>
              <a:gd name="connsiteY1" fmla="*/ 64347 h 3318934"/>
              <a:gd name="connsiteX2" fmla="*/ 635000 w 984673"/>
              <a:gd name="connsiteY2" fmla="*/ 176107 h 3318934"/>
              <a:gd name="connsiteX3" fmla="*/ 492760 w 984673"/>
              <a:gd name="connsiteY3" fmla="*/ 374227 h 3318934"/>
              <a:gd name="connsiteX4" fmla="*/ 401320 w 984673"/>
              <a:gd name="connsiteY4" fmla="*/ 546947 h 3318934"/>
              <a:gd name="connsiteX5" fmla="*/ 391160 w 984673"/>
              <a:gd name="connsiteY5" fmla="*/ 856827 h 3318934"/>
              <a:gd name="connsiteX6" fmla="*/ 518160 w 984673"/>
              <a:gd name="connsiteY6" fmla="*/ 1324187 h 3318934"/>
              <a:gd name="connsiteX7" fmla="*/ 640080 w 984673"/>
              <a:gd name="connsiteY7" fmla="*/ 1715347 h 3318934"/>
              <a:gd name="connsiteX8" fmla="*/ 762000 w 984673"/>
              <a:gd name="connsiteY8" fmla="*/ 1964267 h 3318934"/>
              <a:gd name="connsiteX9" fmla="*/ 858520 w 984673"/>
              <a:gd name="connsiteY9" fmla="*/ 2340187 h 3318934"/>
              <a:gd name="connsiteX10" fmla="*/ 934720 w 984673"/>
              <a:gd name="connsiteY10" fmla="*/ 2634827 h 3318934"/>
              <a:gd name="connsiteX11" fmla="*/ 889000 w 984673"/>
              <a:gd name="connsiteY11" fmla="*/ 2756747 h 3318934"/>
              <a:gd name="connsiteX12" fmla="*/ 584200 w 984673"/>
              <a:gd name="connsiteY12" fmla="*/ 2965027 h 3318934"/>
              <a:gd name="connsiteX13" fmla="*/ 304800 w 984673"/>
              <a:gd name="connsiteY13" fmla="*/ 3071707 h 3318934"/>
              <a:gd name="connsiteX14" fmla="*/ 147320 w 984673"/>
              <a:gd name="connsiteY14" fmla="*/ 3147907 h 3318934"/>
              <a:gd name="connsiteX15" fmla="*/ 10160 w 984673"/>
              <a:gd name="connsiteY15" fmla="*/ 3295227 h 3318934"/>
              <a:gd name="connsiteX16" fmla="*/ 86360 w 984673"/>
              <a:gd name="connsiteY16" fmla="*/ 3290147 h 3318934"/>
              <a:gd name="connsiteX17" fmla="*/ 162560 w 984673"/>
              <a:gd name="connsiteY17" fmla="*/ 3137747 h 3318934"/>
              <a:gd name="connsiteX18" fmla="*/ 401320 w 984673"/>
              <a:gd name="connsiteY18" fmla="*/ 2954867 h 3318934"/>
              <a:gd name="connsiteX19" fmla="*/ 721360 w 984673"/>
              <a:gd name="connsiteY19" fmla="*/ 2802467 h 3318934"/>
              <a:gd name="connsiteX20" fmla="*/ 944880 w 984673"/>
              <a:gd name="connsiteY20" fmla="*/ 2695787 h 3318934"/>
              <a:gd name="connsiteX21" fmla="*/ 960120 w 984673"/>
              <a:gd name="connsiteY21" fmla="*/ 2436707 h 3318934"/>
              <a:gd name="connsiteX22" fmla="*/ 894080 w 984673"/>
              <a:gd name="connsiteY22" fmla="*/ 2111587 h 3318934"/>
              <a:gd name="connsiteX23" fmla="*/ 716280 w 984673"/>
              <a:gd name="connsiteY23" fmla="*/ 1573107 h 3318934"/>
              <a:gd name="connsiteX24" fmla="*/ 543560 w 984673"/>
              <a:gd name="connsiteY24" fmla="*/ 1120987 h 3318934"/>
              <a:gd name="connsiteX25" fmla="*/ 406400 w 984673"/>
              <a:gd name="connsiteY25" fmla="*/ 724747 h 3318934"/>
              <a:gd name="connsiteX26" fmla="*/ 386080 w 984673"/>
              <a:gd name="connsiteY26" fmla="*/ 389467 h 3318934"/>
              <a:gd name="connsiteX27" fmla="*/ 675640 w 984673"/>
              <a:gd name="connsiteY27" fmla="*/ 54187 h 3318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84673" h="3318934">
                <a:moveTo>
                  <a:pt x="675640" y="54187"/>
                </a:moveTo>
                <a:cubicBezTo>
                  <a:pt x="738293" y="0"/>
                  <a:pt x="768773" y="44027"/>
                  <a:pt x="762000" y="64347"/>
                </a:cubicBezTo>
                <a:cubicBezTo>
                  <a:pt x="755227" y="84667"/>
                  <a:pt x="679873" y="124460"/>
                  <a:pt x="635000" y="176107"/>
                </a:cubicBezTo>
                <a:cubicBezTo>
                  <a:pt x="590127" y="227754"/>
                  <a:pt x="531707" y="312420"/>
                  <a:pt x="492760" y="374227"/>
                </a:cubicBezTo>
                <a:cubicBezTo>
                  <a:pt x="453813" y="436034"/>
                  <a:pt x="418253" y="466514"/>
                  <a:pt x="401320" y="546947"/>
                </a:cubicBezTo>
                <a:cubicBezTo>
                  <a:pt x="384387" y="627380"/>
                  <a:pt x="371687" y="727287"/>
                  <a:pt x="391160" y="856827"/>
                </a:cubicBezTo>
                <a:cubicBezTo>
                  <a:pt x="410633" y="986367"/>
                  <a:pt x="476673" y="1181100"/>
                  <a:pt x="518160" y="1324187"/>
                </a:cubicBezTo>
                <a:cubicBezTo>
                  <a:pt x="559647" y="1467274"/>
                  <a:pt x="599440" y="1608667"/>
                  <a:pt x="640080" y="1715347"/>
                </a:cubicBezTo>
                <a:cubicBezTo>
                  <a:pt x="680720" y="1822027"/>
                  <a:pt x="725593" y="1860127"/>
                  <a:pt x="762000" y="1964267"/>
                </a:cubicBezTo>
                <a:cubicBezTo>
                  <a:pt x="798407" y="2068407"/>
                  <a:pt x="829733" y="2228427"/>
                  <a:pt x="858520" y="2340187"/>
                </a:cubicBezTo>
                <a:cubicBezTo>
                  <a:pt x="887307" y="2451947"/>
                  <a:pt x="929640" y="2565400"/>
                  <a:pt x="934720" y="2634827"/>
                </a:cubicBezTo>
                <a:cubicBezTo>
                  <a:pt x="939800" y="2704254"/>
                  <a:pt x="947420" y="2701714"/>
                  <a:pt x="889000" y="2756747"/>
                </a:cubicBezTo>
                <a:cubicBezTo>
                  <a:pt x="830580" y="2811780"/>
                  <a:pt x="681567" y="2912534"/>
                  <a:pt x="584200" y="2965027"/>
                </a:cubicBezTo>
                <a:cubicBezTo>
                  <a:pt x="486833" y="3017520"/>
                  <a:pt x="377613" y="3041227"/>
                  <a:pt x="304800" y="3071707"/>
                </a:cubicBezTo>
                <a:cubicBezTo>
                  <a:pt x="231987" y="3102187"/>
                  <a:pt x="196427" y="3110654"/>
                  <a:pt x="147320" y="3147907"/>
                </a:cubicBezTo>
                <a:cubicBezTo>
                  <a:pt x="98213" y="3185160"/>
                  <a:pt x="20320" y="3271520"/>
                  <a:pt x="10160" y="3295227"/>
                </a:cubicBezTo>
                <a:cubicBezTo>
                  <a:pt x="0" y="3318934"/>
                  <a:pt x="60960" y="3316394"/>
                  <a:pt x="86360" y="3290147"/>
                </a:cubicBezTo>
                <a:cubicBezTo>
                  <a:pt x="111760" y="3263900"/>
                  <a:pt x="110067" y="3193627"/>
                  <a:pt x="162560" y="3137747"/>
                </a:cubicBezTo>
                <a:cubicBezTo>
                  <a:pt x="215053" y="3081867"/>
                  <a:pt x="308187" y="3010747"/>
                  <a:pt x="401320" y="2954867"/>
                </a:cubicBezTo>
                <a:cubicBezTo>
                  <a:pt x="494453" y="2898987"/>
                  <a:pt x="721360" y="2802467"/>
                  <a:pt x="721360" y="2802467"/>
                </a:cubicBezTo>
                <a:cubicBezTo>
                  <a:pt x="811953" y="2759287"/>
                  <a:pt x="905087" y="2756747"/>
                  <a:pt x="944880" y="2695787"/>
                </a:cubicBezTo>
                <a:cubicBezTo>
                  <a:pt x="984673" y="2634827"/>
                  <a:pt x="968587" y="2534074"/>
                  <a:pt x="960120" y="2436707"/>
                </a:cubicBezTo>
                <a:cubicBezTo>
                  <a:pt x="951653" y="2339340"/>
                  <a:pt x="934720" y="2255520"/>
                  <a:pt x="894080" y="2111587"/>
                </a:cubicBezTo>
                <a:cubicBezTo>
                  <a:pt x="853440" y="1967654"/>
                  <a:pt x="774700" y="1738207"/>
                  <a:pt x="716280" y="1573107"/>
                </a:cubicBezTo>
                <a:cubicBezTo>
                  <a:pt x="657860" y="1408007"/>
                  <a:pt x="595207" y="1262380"/>
                  <a:pt x="543560" y="1120987"/>
                </a:cubicBezTo>
                <a:cubicBezTo>
                  <a:pt x="491913" y="979594"/>
                  <a:pt x="432647" y="846667"/>
                  <a:pt x="406400" y="724747"/>
                </a:cubicBezTo>
                <a:cubicBezTo>
                  <a:pt x="380153" y="602827"/>
                  <a:pt x="340360" y="502074"/>
                  <a:pt x="386080" y="389467"/>
                </a:cubicBezTo>
                <a:cubicBezTo>
                  <a:pt x="431800" y="276860"/>
                  <a:pt x="612987" y="108374"/>
                  <a:pt x="675640" y="54187"/>
                </a:cubicBezTo>
                <a:close/>
              </a:path>
            </a:pathLst>
          </a:custGeom>
          <a:gradFill>
            <a:gsLst>
              <a:gs pos="0">
                <a:srgbClr val="FBE4AE"/>
              </a:gs>
              <a:gs pos="63000">
                <a:srgbClr val="B1531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 dirty="0"/>
          </a:p>
        </p:txBody>
      </p:sp>
      <p:pic>
        <p:nvPicPr>
          <p:cNvPr id="7192" name="Afbeelding 108" descr="lint1.png">
            <a:extLst>
              <a:ext uri="{FF2B5EF4-FFF2-40B4-BE49-F238E27FC236}">
                <a16:creationId xmlns:a16="http://schemas.microsoft.com/office/drawing/2014/main" id="{2C7B9E7B-3454-4720-BD52-A5606E6991E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0"/>
            <a:ext cx="1357313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Rechthoek 79">
            <a:extLst>
              <a:ext uri="{FF2B5EF4-FFF2-40B4-BE49-F238E27FC236}">
                <a16:creationId xmlns:a16="http://schemas.microsoft.com/office/drawing/2014/main" id="{D4C49F8A-D6DA-4346-B96F-3E8D65B83225}"/>
              </a:ext>
            </a:extLst>
          </p:cNvPr>
          <p:cNvSpPr/>
          <p:nvPr/>
        </p:nvSpPr>
        <p:spPr>
          <a:xfrm>
            <a:off x="0" y="5583238"/>
            <a:ext cx="9858375" cy="12747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grpSp>
        <p:nvGrpSpPr>
          <p:cNvPr id="42" name="Groep 109">
            <a:extLst>
              <a:ext uri="{FF2B5EF4-FFF2-40B4-BE49-F238E27FC236}">
                <a16:creationId xmlns:a16="http://schemas.microsoft.com/office/drawing/2014/main" id="{9688531D-7247-4E5F-9D19-3F45AA4CABD0}"/>
              </a:ext>
            </a:extLst>
          </p:cNvPr>
          <p:cNvGrpSpPr>
            <a:grpSpLocks/>
          </p:cNvGrpSpPr>
          <p:nvPr/>
        </p:nvGrpSpPr>
        <p:grpSpPr bwMode="auto">
          <a:xfrm>
            <a:off x="4211638" y="765175"/>
            <a:ext cx="3679825" cy="2016125"/>
            <a:chOff x="3857620" y="1244719"/>
            <a:chExt cx="3679608" cy="2708974"/>
          </a:xfrm>
        </p:grpSpPr>
        <p:sp>
          <p:nvSpPr>
            <p:cNvPr id="101" name="Tekstvak 100">
              <a:extLst>
                <a:ext uri="{FF2B5EF4-FFF2-40B4-BE49-F238E27FC236}">
                  <a16:creationId xmlns:a16="http://schemas.microsoft.com/office/drawing/2014/main" id="{BB23B2E7-B1B8-4691-B9E3-B8181CED8F67}"/>
                </a:ext>
              </a:extLst>
            </p:cNvPr>
            <p:cNvSpPr txBox="1"/>
            <p:nvPr/>
          </p:nvSpPr>
          <p:spPr>
            <a:xfrm>
              <a:off x="3857620" y="1244719"/>
              <a:ext cx="1821669" cy="270897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CC8800">
                  <a:alpha val="40000"/>
                </a:srgbClr>
              </a:outerShdw>
            </a:effec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BE" sz="12500" dirty="0"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5400000" scaled="0"/>
                  </a:gradFill>
                  <a:effectLst>
                    <a:outerShdw blurRad="50800" dist="38100" algn="l" rotWithShape="0">
                      <a:srgbClr val="CC8800">
                        <a:alpha val="40000"/>
                      </a:srgbClr>
                    </a:outerShdw>
                  </a:effectLst>
                  <a:latin typeface="Balmoral" pitchFamily="2" charset="0"/>
                  <a:cs typeface="+mn-cs"/>
                </a:rPr>
                <a:t>D</a:t>
              </a:r>
            </a:p>
          </p:txBody>
        </p:sp>
        <p:sp>
          <p:nvSpPr>
            <p:cNvPr id="103" name="Tekstvak 102">
              <a:extLst>
                <a:ext uri="{FF2B5EF4-FFF2-40B4-BE49-F238E27FC236}">
                  <a16:creationId xmlns:a16="http://schemas.microsoft.com/office/drawing/2014/main" id="{368BD76B-DEC6-441B-8F8C-802978080C2E}"/>
                </a:ext>
              </a:extLst>
            </p:cNvPr>
            <p:cNvSpPr txBox="1"/>
            <p:nvPr/>
          </p:nvSpPr>
          <p:spPr>
            <a:xfrm>
              <a:off x="5214942" y="2234475"/>
              <a:ext cx="2322286" cy="9512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BE" sz="4000" dirty="0"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5400000" scaled="0"/>
                  </a:gradFill>
                  <a:latin typeface="Balmoral" pitchFamily="2" charset="0"/>
                  <a:cs typeface="+mn-cs"/>
                </a:rPr>
                <a:t>e beste wensen</a:t>
              </a:r>
            </a:p>
          </p:txBody>
        </p:sp>
      </p:grpSp>
      <p:sp>
        <p:nvSpPr>
          <p:cNvPr id="105" name="Tekstvak 104">
            <a:extLst>
              <a:ext uri="{FF2B5EF4-FFF2-40B4-BE49-F238E27FC236}">
                <a16:creationId xmlns:a16="http://schemas.microsoft.com/office/drawing/2014/main" id="{145C9A6A-7943-4C8F-BC90-4F5306F03EFB}"/>
              </a:ext>
            </a:extLst>
          </p:cNvPr>
          <p:cNvSpPr txBox="1"/>
          <p:nvPr/>
        </p:nvSpPr>
        <p:spPr>
          <a:xfrm>
            <a:off x="4214810" y="2132856"/>
            <a:ext cx="2714644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4000" dirty="0"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latin typeface="Balmoral" pitchFamily="2" charset="0"/>
                <a:cs typeface="+mn-cs"/>
              </a:rPr>
              <a:t>Voor een schitterend</a:t>
            </a:r>
          </a:p>
        </p:txBody>
      </p:sp>
      <p:sp>
        <p:nvSpPr>
          <p:cNvPr id="108" name="Tekstvak 107">
            <a:extLst>
              <a:ext uri="{FF2B5EF4-FFF2-40B4-BE49-F238E27FC236}">
                <a16:creationId xmlns:a16="http://schemas.microsoft.com/office/drawing/2014/main" id="{89176F6E-2902-4B95-93A9-FFFF025037C5}"/>
              </a:ext>
            </a:extLst>
          </p:cNvPr>
          <p:cNvSpPr txBox="1"/>
          <p:nvPr/>
        </p:nvSpPr>
        <p:spPr>
          <a:xfrm>
            <a:off x="4332953" y="2973358"/>
            <a:ext cx="2773967" cy="1000132"/>
          </a:xfrm>
          <a:prstGeom prst="rect">
            <a:avLst/>
          </a:prstGeom>
          <a:noFill/>
          <a:effectLst>
            <a:outerShdw blurRad="50800" dist="38100" dir="2700000" algn="tl" rotWithShape="0">
              <a:srgbClr val="CC8800">
                <a:alpha val="40000"/>
              </a:srgbClr>
            </a:outerShdw>
          </a:effectLst>
        </p:spPr>
        <p:txBody>
          <a:bodyPr>
            <a:prstTxWarp prst="textPlain">
              <a:avLst>
                <a:gd name="adj" fmla="val 56859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4000" i="1" dirty="0"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C8800">
                      <a:alpha val="40000"/>
                    </a:srgbClr>
                  </a:outerShdw>
                </a:effectLst>
                <a:latin typeface="Balmoral" pitchFamily="2" charset="0"/>
                <a:cs typeface="+mn-cs"/>
              </a:rPr>
              <a:t>2023</a:t>
            </a:r>
          </a:p>
        </p:txBody>
      </p:sp>
      <p:sp>
        <p:nvSpPr>
          <p:cNvPr id="111" name="Tekstvak 110">
            <a:extLst>
              <a:ext uri="{FF2B5EF4-FFF2-40B4-BE49-F238E27FC236}">
                <a16:creationId xmlns:a16="http://schemas.microsoft.com/office/drawing/2014/main" id="{A9DCC7A0-DB5D-49C6-811E-5EA4861FEFD4}"/>
              </a:ext>
            </a:extLst>
          </p:cNvPr>
          <p:cNvSpPr txBox="1"/>
          <p:nvPr/>
        </p:nvSpPr>
        <p:spPr>
          <a:xfrm>
            <a:off x="4177431" y="4473890"/>
            <a:ext cx="302433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4000" dirty="0"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latin typeface="Balmoral" pitchFamily="2" charset="0"/>
                <a:cs typeface="+mn-cs"/>
              </a:rPr>
              <a:t>K.BO. Raamsdonk</a:t>
            </a:r>
          </a:p>
        </p:txBody>
      </p:sp>
      <p:sp>
        <p:nvSpPr>
          <p:cNvPr id="125" name="sterretje">
            <a:extLst>
              <a:ext uri="{FF2B5EF4-FFF2-40B4-BE49-F238E27FC236}">
                <a16:creationId xmlns:a16="http://schemas.microsoft.com/office/drawing/2014/main" id="{1E2FC9BA-6000-4811-A947-9AD9CDF2A274}"/>
              </a:ext>
            </a:extLst>
          </p:cNvPr>
          <p:cNvSpPr>
            <a:spLocks noChangeArrowheads="1"/>
          </p:cNvSpPr>
          <p:nvPr/>
        </p:nvSpPr>
        <p:spPr bwMode="auto">
          <a:xfrm rot="5778656">
            <a:off x="6673396" y="3098046"/>
            <a:ext cx="216000" cy="216000"/>
          </a:xfrm>
          <a:prstGeom prst="star8">
            <a:avLst>
              <a:gd name="adj" fmla="val 3283"/>
            </a:avLst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circle">
              <a:fillToRect l="100000" t="100000"/>
            </a:path>
            <a:tileRect r="-100000" b="-100000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latin typeface="Calibri" pitchFamily="34" charset="0"/>
              <a:cs typeface="+mn-cs"/>
            </a:endParaRPr>
          </a:p>
        </p:txBody>
      </p:sp>
      <p:sp>
        <p:nvSpPr>
          <p:cNvPr id="129" name="sterretje">
            <a:extLst>
              <a:ext uri="{FF2B5EF4-FFF2-40B4-BE49-F238E27FC236}">
                <a16:creationId xmlns:a16="http://schemas.microsoft.com/office/drawing/2014/main" id="{AF65EA13-34EA-438D-B09B-97F6A1074241}"/>
              </a:ext>
            </a:extLst>
          </p:cNvPr>
          <p:cNvSpPr>
            <a:spLocks noChangeArrowheads="1"/>
          </p:cNvSpPr>
          <p:nvPr/>
        </p:nvSpPr>
        <p:spPr bwMode="auto">
          <a:xfrm rot="5778656">
            <a:off x="5879361" y="2936161"/>
            <a:ext cx="216000" cy="216000"/>
          </a:xfrm>
          <a:prstGeom prst="star8">
            <a:avLst>
              <a:gd name="adj" fmla="val 3283"/>
            </a:avLst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circle">
              <a:fillToRect l="100000" t="100000"/>
            </a:path>
            <a:tileRect r="-100000" b="-100000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latin typeface="Calibri" pitchFamily="34" charset="0"/>
              <a:cs typeface="+mn-cs"/>
            </a:endParaRPr>
          </a:p>
        </p:txBody>
      </p:sp>
      <p:sp>
        <p:nvSpPr>
          <p:cNvPr id="106" name="koordje1">
            <a:extLst>
              <a:ext uri="{FF2B5EF4-FFF2-40B4-BE49-F238E27FC236}">
                <a16:creationId xmlns:a16="http://schemas.microsoft.com/office/drawing/2014/main" id="{429A3E86-FB69-41A7-B193-1E82917742A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14400" y="571480"/>
            <a:ext cx="0" cy="1728192"/>
          </a:xfrm>
          <a:prstGeom prst="line">
            <a:avLst/>
          </a:prstGeom>
          <a:noFill/>
          <a:ln w="38100"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latin typeface="+mn-lt"/>
              <a:cs typeface="+mn-cs"/>
            </a:endParaRPr>
          </a:p>
        </p:txBody>
      </p:sp>
      <p:grpSp>
        <p:nvGrpSpPr>
          <p:cNvPr id="43" name="kerstbal 1">
            <a:extLst>
              <a:ext uri="{FF2B5EF4-FFF2-40B4-BE49-F238E27FC236}">
                <a16:creationId xmlns:a16="http://schemas.microsoft.com/office/drawing/2014/main" id="{525AF99E-1966-42FB-A010-83286F2B8654}"/>
              </a:ext>
            </a:extLst>
          </p:cNvPr>
          <p:cNvGrpSpPr/>
          <p:nvPr/>
        </p:nvGrpSpPr>
        <p:grpSpPr>
          <a:xfrm>
            <a:off x="251520" y="0"/>
            <a:ext cx="1377961" cy="4460877"/>
            <a:chOff x="428596" y="-428652"/>
            <a:chExt cx="1377961" cy="4460877"/>
          </a:xfrm>
          <a:effectLst>
            <a:outerShdw blurRad="2794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0" name="Freeform 238">
              <a:extLst>
                <a:ext uri="{FF2B5EF4-FFF2-40B4-BE49-F238E27FC236}">
                  <a16:creationId xmlns:a16="http://schemas.microsoft.com/office/drawing/2014/main" id="{0172E982-3719-4969-802D-3F9629746A2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47660" y="-428652"/>
              <a:ext cx="1258897" cy="2228851"/>
            </a:xfrm>
            <a:custGeom>
              <a:avLst/>
              <a:gdLst>
                <a:gd name="T0" fmla="*/ 466 w 793"/>
                <a:gd name="T1" fmla="*/ 18 h 1404"/>
                <a:gd name="T2" fmla="*/ 487 w 793"/>
                <a:gd name="T3" fmla="*/ 129 h 1404"/>
                <a:gd name="T4" fmla="*/ 502 w 793"/>
                <a:gd name="T5" fmla="*/ 201 h 1404"/>
                <a:gd name="T6" fmla="*/ 529 w 793"/>
                <a:gd name="T7" fmla="*/ 252 h 1404"/>
                <a:gd name="T8" fmla="*/ 601 w 793"/>
                <a:gd name="T9" fmla="*/ 297 h 1404"/>
                <a:gd name="T10" fmla="*/ 694 w 793"/>
                <a:gd name="T11" fmla="*/ 408 h 1404"/>
                <a:gd name="T12" fmla="*/ 751 w 793"/>
                <a:gd name="T13" fmla="*/ 492 h 1404"/>
                <a:gd name="T14" fmla="*/ 793 w 793"/>
                <a:gd name="T15" fmla="*/ 633 h 1404"/>
                <a:gd name="T16" fmla="*/ 793 w 793"/>
                <a:gd name="T17" fmla="*/ 759 h 1404"/>
                <a:gd name="T18" fmla="*/ 751 w 793"/>
                <a:gd name="T19" fmla="*/ 897 h 1404"/>
                <a:gd name="T20" fmla="*/ 697 w 793"/>
                <a:gd name="T21" fmla="*/ 992 h 1404"/>
                <a:gd name="T22" fmla="*/ 607 w 793"/>
                <a:gd name="T23" fmla="*/ 1077 h 1404"/>
                <a:gd name="T24" fmla="*/ 538 w 793"/>
                <a:gd name="T25" fmla="*/ 1143 h 1404"/>
                <a:gd name="T26" fmla="*/ 460 w 793"/>
                <a:gd name="T27" fmla="*/ 1284 h 1404"/>
                <a:gd name="T28" fmla="*/ 406 w 793"/>
                <a:gd name="T29" fmla="*/ 1404 h 1404"/>
                <a:gd name="T30" fmla="*/ 376 w 793"/>
                <a:gd name="T31" fmla="*/ 1314 h 1404"/>
                <a:gd name="T32" fmla="*/ 304 w 793"/>
                <a:gd name="T33" fmla="*/ 1197 h 1404"/>
                <a:gd name="T34" fmla="*/ 193 w 793"/>
                <a:gd name="T35" fmla="*/ 1086 h 1404"/>
                <a:gd name="T36" fmla="*/ 150 w 793"/>
                <a:gd name="T37" fmla="*/ 1037 h 1404"/>
                <a:gd name="T38" fmla="*/ 94 w 793"/>
                <a:gd name="T39" fmla="*/ 959 h 1404"/>
                <a:gd name="T40" fmla="*/ 19 w 793"/>
                <a:gd name="T41" fmla="*/ 804 h 1404"/>
                <a:gd name="T42" fmla="*/ 1 w 793"/>
                <a:gd name="T43" fmla="*/ 690 h 1404"/>
                <a:gd name="T44" fmla="*/ 25 w 793"/>
                <a:gd name="T45" fmla="*/ 516 h 1404"/>
                <a:gd name="T46" fmla="*/ 100 w 793"/>
                <a:gd name="T47" fmla="*/ 387 h 1404"/>
                <a:gd name="T48" fmla="*/ 217 w 793"/>
                <a:gd name="T49" fmla="*/ 285 h 1404"/>
                <a:gd name="T50" fmla="*/ 280 w 793"/>
                <a:gd name="T51" fmla="*/ 225 h 1404"/>
                <a:gd name="T52" fmla="*/ 319 w 793"/>
                <a:gd name="T53" fmla="*/ 141 h 1404"/>
                <a:gd name="T54" fmla="*/ 337 w 793"/>
                <a:gd name="T55" fmla="*/ 18 h 1404"/>
                <a:gd name="T56" fmla="*/ 382 w 793"/>
                <a:gd name="T57" fmla="*/ 3 h 1404"/>
                <a:gd name="T58" fmla="*/ 436 w 793"/>
                <a:gd name="T59" fmla="*/ 0 h 1404"/>
                <a:gd name="T60" fmla="*/ 466 w 793"/>
                <a:gd name="T61" fmla="*/ 18 h 140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93"/>
                <a:gd name="T94" fmla="*/ 0 h 1404"/>
                <a:gd name="T95" fmla="*/ 793 w 793"/>
                <a:gd name="T96" fmla="*/ 1404 h 140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93" h="1404">
                  <a:moveTo>
                    <a:pt x="466" y="18"/>
                  </a:moveTo>
                  <a:lnTo>
                    <a:pt x="487" y="129"/>
                  </a:lnTo>
                  <a:lnTo>
                    <a:pt x="502" y="201"/>
                  </a:lnTo>
                  <a:lnTo>
                    <a:pt x="529" y="252"/>
                  </a:lnTo>
                  <a:lnTo>
                    <a:pt x="601" y="297"/>
                  </a:lnTo>
                  <a:lnTo>
                    <a:pt x="694" y="408"/>
                  </a:lnTo>
                  <a:lnTo>
                    <a:pt x="751" y="492"/>
                  </a:lnTo>
                  <a:lnTo>
                    <a:pt x="793" y="633"/>
                  </a:lnTo>
                  <a:lnTo>
                    <a:pt x="793" y="759"/>
                  </a:lnTo>
                  <a:lnTo>
                    <a:pt x="751" y="897"/>
                  </a:lnTo>
                  <a:cubicBezTo>
                    <a:pt x="735" y="936"/>
                    <a:pt x="721" y="962"/>
                    <a:pt x="697" y="992"/>
                  </a:cubicBezTo>
                  <a:cubicBezTo>
                    <a:pt x="673" y="1022"/>
                    <a:pt x="633" y="1052"/>
                    <a:pt x="607" y="1077"/>
                  </a:cubicBezTo>
                  <a:lnTo>
                    <a:pt x="538" y="1143"/>
                  </a:lnTo>
                  <a:lnTo>
                    <a:pt x="460" y="1284"/>
                  </a:lnTo>
                  <a:lnTo>
                    <a:pt x="406" y="1404"/>
                  </a:lnTo>
                  <a:lnTo>
                    <a:pt x="376" y="1314"/>
                  </a:lnTo>
                  <a:lnTo>
                    <a:pt x="304" y="1197"/>
                  </a:lnTo>
                  <a:lnTo>
                    <a:pt x="193" y="1086"/>
                  </a:lnTo>
                  <a:lnTo>
                    <a:pt x="150" y="1037"/>
                  </a:lnTo>
                  <a:lnTo>
                    <a:pt x="94" y="959"/>
                  </a:lnTo>
                  <a:lnTo>
                    <a:pt x="19" y="804"/>
                  </a:lnTo>
                  <a:cubicBezTo>
                    <a:pt x="4" y="759"/>
                    <a:pt x="0" y="738"/>
                    <a:pt x="1" y="690"/>
                  </a:cubicBezTo>
                  <a:cubicBezTo>
                    <a:pt x="2" y="642"/>
                    <a:pt x="9" y="566"/>
                    <a:pt x="25" y="516"/>
                  </a:cubicBezTo>
                  <a:lnTo>
                    <a:pt x="100" y="387"/>
                  </a:lnTo>
                  <a:lnTo>
                    <a:pt x="217" y="285"/>
                  </a:lnTo>
                  <a:lnTo>
                    <a:pt x="280" y="225"/>
                  </a:lnTo>
                  <a:lnTo>
                    <a:pt x="319" y="141"/>
                  </a:lnTo>
                  <a:lnTo>
                    <a:pt x="337" y="18"/>
                  </a:lnTo>
                  <a:lnTo>
                    <a:pt x="382" y="3"/>
                  </a:lnTo>
                  <a:lnTo>
                    <a:pt x="436" y="0"/>
                  </a:lnTo>
                  <a:lnTo>
                    <a:pt x="466" y="18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>
                <a:latin typeface="+mn-lt"/>
                <a:cs typeface="+mn-cs"/>
              </a:endParaRPr>
            </a:p>
          </p:txBody>
        </p:sp>
        <p:grpSp>
          <p:nvGrpSpPr>
            <p:cNvPr id="44" name="Groep 176">
              <a:extLst>
                <a:ext uri="{FF2B5EF4-FFF2-40B4-BE49-F238E27FC236}">
                  <a16:creationId xmlns:a16="http://schemas.microsoft.com/office/drawing/2014/main" id="{C4CD45A3-F02F-414D-927C-6D1CF272EC9A}"/>
                </a:ext>
              </a:extLst>
            </p:cNvPr>
            <p:cNvGrpSpPr/>
            <p:nvPr/>
          </p:nvGrpSpPr>
          <p:grpSpPr>
            <a:xfrm>
              <a:off x="428596" y="1731588"/>
              <a:ext cx="1376373" cy="2300637"/>
              <a:chOff x="428596" y="1731588"/>
              <a:chExt cx="1376373" cy="2300637"/>
            </a:xfrm>
          </p:grpSpPr>
          <p:grpSp>
            <p:nvGrpSpPr>
              <p:cNvPr id="45" name="Group 209">
                <a:extLst>
                  <a:ext uri="{FF2B5EF4-FFF2-40B4-BE49-F238E27FC236}">
                    <a16:creationId xmlns:a16="http://schemas.microsoft.com/office/drawing/2014/main" id="{101F5844-4AC6-47DD-BF87-235E594A0F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8596" y="1803374"/>
                <a:ext cx="1376373" cy="2228851"/>
                <a:chOff x="2203" y="113"/>
                <a:chExt cx="867" cy="1404"/>
              </a:xfrm>
            </p:grpSpPr>
            <p:sp>
              <p:nvSpPr>
                <p:cNvPr id="169" name="Freeform 210">
                  <a:extLst>
                    <a:ext uri="{FF2B5EF4-FFF2-40B4-BE49-F238E27FC236}">
                      <a16:creationId xmlns:a16="http://schemas.microsoft.com/office/drawing/2014/main" id="{2D9A7431-76B0-44E7-AC27-18A1DE6050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3" y="113"/>
                  <a:ext cx="793" cy="1404"/>
                </a:xfrm>
                <a:custGeom>
                  <a:avLst/>
                  <a:gdLst>
                    <a:gd name="T0" fmla="*/ 466 w 793"/>
                    <a:gd name="T1" fmla="*/ 18 h 1404"/>
                    <a:gd name="T2" fmla="*/ 487 w 793"/>
                    <a:gd name="T3" fmla="*/ 129 h 1404"/>
                    <a:gd name="T4" fmla="*/ 502 w 793"/>
                    <a:gd name="T5" fmla="*/ 201 h 1404"/>
                    <a:gd name="T6" fmla="*/ 529 w 793"/>
                    <a:gd name="T7" fmla="*/ 252 h 1404"/>
                    <a:gd name="T8" fmla="*/ 601 w 793"/>
                    <a:gd name="T9" fmla="*/ 297 h 1404"/>
                    <a:gd name="T10" fmla="*/ 694 w 793"/>
                    <a:gd name="T11" fmla="*/ 408 h 1404"/>
                    <a:gd name="T12" fmla="*/ 751 w 793"/>
                    <a:gd name="T13" fmla="*/ 492 h 1404"/>
                    <a:gd name="T14" fmla="*/ 793 w 793"/>
                    <a:gd name="T15" fmla="*/ 633 h 1404"/>
                    <a:gd name="T16" fmla="*/ 793 w 793"/>
                    <a:gd name="T17" fmla="*/ 759 h 1404"/>
                    <a:gd name="T18" fmla="*/ 751 w 793"/>
                    <a:gd name="T19" fmla="*/ 897 h 1404"/>
                    <a:gd name="T20" fmla="*/ 697 w 793"/>
                    <a:gd name="T21" fmla="*/ 992 h 1404"/>
                    <a:gd name="T22" fmla="*/ 607 w 793"/>
                    <a:gd name="T23" fmla="*/ 1077 h 1404"/>
                    <a:gd name="T24" fmla="*/ 538 w 793"/>
                    <a:gd name="T25" fmla="*/ 1143 h 1404"/>
                    <a:gd name="T26" fmla="*/ 460 w 793"/>
                    <a:gd name="T27" fmla="*/ 1284 h 1404"/>
                    <a:gd name="T28" fmla="*/ 406 w 793"/>
                    <a:gd name="T29" fmla="*/ 1404 h 1404"/>
                    <a:gd name="T30" fmla="*/ 376 w 793"/>
                    <a:gd name="T31" fmla="*/ 1314 h 1404"/>
                    <a:gd name="T32" fmla="*/ 304 w 793"/>
                    <a:gd name="T33" fmla="*/ 1197 h 1404"/>
                    <a:gd name="T34" fmla="*/ 193 w 793"/>
                    <a:gd name="T35" fmla="*/ 1086 h 1404"/>
                    <a:gd name="T36" fmla="*/ 150 w 793"/>
                    <a:gd name="T37" fmla="*/ 1037 h 1404"/>
                    <a:gd name="T38" fmla="*/ 94 w 793"/>
                    <a:gd name="T39" fmla="*/ 959 h 1404"/>
                    <a:gd name="T40" fmla="*/ 19 w 793"/>
                    <a:gd name="T41" fmla="*/ 804 h 1404"/>
                    <a:gd name="T42" fmla="*/ 1 w 793"/>
                    <a:gd name="T43" fmla="*/ 690 h 1404"/>
                    <a:gd name="T44" fmla="*/ 25 w 793"/>
                    <a:gd name="T45" fmla="*/ 516 h 1404"/>
                    <a:gd name="T46" fmla="*/ 100 w 793"/>
                    <a:gd name="T47" fmla="*/ 387 h 1404"/>
                    <a:gd name="T48" fmla="*/ 217 w 793"/>
                    <a:gd name="T49" fmla="*/ 285 h 1404"/>
                    <a:gd name="T50" fmla="*/ 280 w 793"/>
                    <a:gd name="T51" fmla="*/ 225 h 1404"/>
                    <a:gd name="T52" fmla="*/ 319 w 793"/>
                    <a:gd name="T53" fmla="*/ 141 h 1404"/>
                    <a:gd name="T54" fmla="*/ 337 w 793"/>
                    <a:gd name="T55" fmla="*/ 18 h 1404"/>
                    <a:gd name="T56" fmla="*/ 382 w 793"/>
                    <a:gd name="T57" fmla="*/ 3 h 1404"/>
                    <a:gd name="T58" fmla="*/ 436 w 793"/>
                    <a:gd name="T59" fmla="*/ 0 h 1404"/>
                    <a:gd name="T60" fmla="*/ 466 w 793"/>
                    <a:gd name="T61" fmla="*/ 18 h 1404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3"/>
                    <a:gd name="T94" fmla="*/ 0 h 1404"/>
                    <a:gd name="T95" fmla="*/ 793 w 793"/>
                    <a:gd name="T96" fmla="*/ 1404 h 1404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3" h="1404">
                      <a:moveTo>
                        <a:pt x="466" y="18"/>
                      </a:moveTo>
                      <a:lnTo>
                        <a:pt x="487" y="129"/>
                      </a:lnTo>
                      <a:lnTo>
                        <a:pt x="502" y="201"/>
                      </a:lnTo>
                      <a:lnTo>
                        <a:pt x="529" y="252"/>
                      </a:lnTo>
                      <a:lnTo>
                        <a:pt x="601" y="297"/>
                      </a:lnTo>
                      <a:lnTo>
                        <a:pt x="694" y="408"/>
                      </a:lnTo>
                      <a:lnTo>
                        <a:pt x="751" y="492"/>
                      </a:lnTo>
                      <a:lnTo>
                        <a:pt x="793" y="633"/>
                      </a:lnTo>
                      <a:lnTo>
                        <a:pt x="793" y="759"/>
                      </a:lnTo>
                      <a:lnTo>
                        <a:pt x="751" y="897"/>
                      </a:lnTo>
                      <a:cubicBezTo>
                        <a:pt x="735" y="936"/>
                        <a:pt x="721" y="962"/>
                        <a:pt x="697" y="992"/>
                      </a:cubicBezTo>
                      <a:cubicBezTo>
                        <a:pt x="673" y="1022"/>
                        <a:pt x="633" y="1052"/>
                        <a:pt x="607" y="1077"/>
                      </a:cubicBezTo>
                      <a:lnTo>
                        <a:pt x="538" y="1143"/>
                      </a:lnTo>
                      <a:lnTo>
                        <a:pt x="460" y="1284"/>
                      </a:lnTo>
                      <a:lnTo>
                        <a:pt x="406" y="1404"/>
                      </a:lnTo>
                      <a:lnTo>
                        <a:pt x="376" y="1314"/>
                      </a:lnTo>
                      <a:lnTo>
                        <a:pt x="304" y="1197"/>
                      </a:lnTo>
                      <a:lnTo>
                        <a:pt x="193" y="1086"/>
                      </a:lnTo>
                      <a:lnTo>
                        <a:pt x="150" y="1037"/>
                      </a:lnTo>
                      <a:lnTo>
                        <a:pt x="94" y="959"/>
                      </a:lnTo>
                      <a:lnTo>
                        <a:pt x="19" y="804"/>
                      </a:lnTo>
                      <a:cubicBezTo>
                        <a:pt x="4" y="759"/>
                        <a:pt x="0" y="738"/>
                        <a:pt x="1" y="690"/>
                      </a:cubicBezTo>
                      <a:cubicBezTo>
                        <a:pt x="2" y="642"/>
                        <a:pt x="9" y="566"/>
                        <a:pt x="25" y="516"/>
                      </a:cubicBezTo>
                      <a:lnTo>
                        <a:pt x="100" y="387"/>
                      </a:lnTo>
                      <a:lnTo>
                        <a:pt x="217" y="285"/>
                      </a:lnTo>
                      <a:lnTo>
                        <a:pt x="280" y="225"/>
                      </a:lnTo>
                      <a:lnTo>
                        <a:pt x="319" y="141"/>
                      </a:lnTo>
                      <a:lnTo>
                        <a:pt x="337" y="18"/>
                      </a:lnTo>
                      <a:lnTo>
                        <a:pt x="382" y="3"/>
                      </a:lnTo>
                      <a:lnTo>
                        <a:pt x="436" y="0"/>
                      </a:lnTo>
                      <a:lnTo>
                        <a:pt x="466" y="18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5400000" scaled="0"/>
                </a:gradFill>
                <a:ln w="317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nl-BE">
                    <a:latin typeface="+mn-lt"/>
                    <a:cs typeface="+mn-cs"/>
                  </a:endParaRPr>
                </a:p>
              </p:txBody>
            </p:sp>
            <p:grpSp>
              <p:nvGrpSpPr>
                <p:cNvPr id="46" name="Group 213">
                  <a:extLst>
                    <a:ext uri="{FF2B5EF4-FFF2-40B4-BE49-F238E27FC236}">
                      <a16:creationId xmlns:a16="http://schemas.microsoft.com/office/drawing/2014/main" id="{06BF717C-1BB0-4E15-8980-0E0117F12B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248" y="264"/>
                  <a:ext cx="822" cy="1220"/>
                  <a:chOff x="2244" y="280"/>
                  <a:chExt cx="822" cy="1220"/>
                </a:xfrm>
              </p:grpSpPr>
              <p:sp>
                <p:nvSpPr>
                  <p:cNvPr id="188" name="Freeform 214">
                    <a:extLst>
                      <a:ext uri="{FF2B5EF4-FFF2-40B4-BE49-F238E27FC236}">
                        <a16:creationId xmlns:a16="http://schemas.microsoft.com/office/drawing/2014/main" id="{1D303D84-D0A3-4429-ACEC-F3DC4BB4A7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42" y="280"/>
                    <a:ext cx="241" cy="280"/>
                  </a:xfrm>
                  <a:custGeom>
                    <a:avLst/>
                    <a:gdLst>
                      <a:gd name="T0" fmla="*/ 238 w 241"/>
                      <a:gd name="T1" fmla="*/ 1 h 280"/>
                      <a:gd name="T2" fmla="*/ 223 w 241"/>
                      <a:gd name="T3" fmla="*/ 70 h 280"/>
                      <a:gd name="T4" fmla="*/ 169 w 241"/>
                      <a:gd name="T5" fmla="*/ 125 h 280"/>
                      <a:gd name="T6" fmla="*/ 76 w 241"/>
                      <a:gd name="T7" fmla="*/ 206 h 280"/>
                      <a:gd name="T8" fmla="*/ 39 w 241"/>
                      <a:gd name="T9" fmla="*/ 238 h 280"/>
                      <a:gd name="T10" fmla="*/ 1 w 241"/>
                      <a:gd name="T11" fmla="*/ 278 h 280"/>
                      <a:gd name="T12" fmla="*/ 33 w 241"/>
                      <a:gd name="T13" fmla="*/ 226 h 280"/>
                      <a:gd name="T14" fmla="*/ 117 w 241"/>
                      <a:gd name="T15" fmla="*/ 154 h 280"/>
                      <a:gd name="T16" fmla="*/ 202 w 241"/>
                      <a:gd name="T17" fmla="*/ 74 h 280"/>
                      <a:gd name="T18" fmla="*/ 238 w 241"/>
                      <a:gd name="T19" fmla="*/ 1 h 28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41"/>
                      <a:gd name="T31" fmla="*/ 0 h 280"/>
                      <a:gd name="T32" fmla="*/ 241 w 241"/>
                      <a:gd name="T33" fmla="*/ 280 h 28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41" h="280">
                        <a:moveTo>
                          <a:pt x="238" y="1"/>
                        </a:moveTo>
                        <a:cubicBezTo>
                          <a:pt x="241" y="0"/>
                          <a:pt x="234" y="49"/>
                          <a:pt x="223" y="70"/>
                        </a:cubicBezTo>
                        <a:cubicBezTo>
                          <a:pt x="212" y="91"/>
                          <a:pt x="194" y="103"/>
                          <a:pt x="169" y="125"/>
                        </a:cubicBezTo>
                        <a:lnTo>
                          <a:pt x="76" y="206"/>
                        </a:lnTo>
                        <a:cubicBezTo>
                          <a:pt x="54" y="225"/>
                          <a:pt x="52" y="226"/>
                          <a:pt x="39" y="238"/>
                        </a:cubicBezTo>
                        <a:cubicBezTo>
                          <a:pt x="26" y="250"/>
                          <a:pt x="2" y="280"/>
                          <a:pt x="1" y="278"/>
                        </a:cubicBezTo>
                        <a:cubicBezTo>
                          <a:pt x="0" y="276"/>
                          <a:pt x="14" y="247"/>
                          <a:pt x="33" y="226"/>
                        </a:cubicBezTo>
                        <a:cubicBezTo>
                          <a:pt x="52" y="205"/>
                          <a:pt x="88" y="179"/>
                          <a:pt x="117" y="154"/>
                        </a:cubicBezTo>
                        <a:cubicBezTo>
                          <a:pt x="146" y="129"/>
                          <a:pt x="180" y="102"/>
                          <a:pt x="202" y="74"/>
                        </a:cubicBezTo>
                        <a:lnTo>
                          <a:pt x="238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tx1">
                          <a:alpha val="67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nl-BE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89" name="Freeform 215">
                    <a:extLst>
                      <a:ext uri="{FF2B5EF4-FFF2-40B4-BE49-F238E27FC236}">
                        <a16:creationId xmlns:a16="http://schemas.microsoft.com/office/drawing/2014/main" id="{FE936781-1DA4-4D42-BF42-D23CC7B249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62" y="375"/>
                    <a:ext cx="368" cy="449"/>
                  </a:xfrm>
                  <a:custGeom>
                    <a:avLst/>
                    <a:gdLst>
                      <a:gd name="T0" fmla="*/ 368 w 368"/>
                      <a:gd name="T1" fmla="*/ 0 h 449"/>
                      <a:gd name="T2" fmla="*/ 344 w 368"/>
                      <a:gd name="T3" fmla="*/ 38 h 449"/>
                      <a:gd name="T4" fmla="*/ 291 w 368"/>
                      <a:gd name="T5" fmla="*/ 77 h 449"/>
                      <a:gd name="T6" fmla="*/ 210 w 368"/>
                      <a:gd name="T7" fmla="*/ 141 h 449"/>
                      <a:gd name="T8" fmla="*/ 140 w 368"/>
                      <a:gd name="T9" fmla="*/ 206 h 449"/>
                      <a:gd name="T10" fmla="*/ 92 w 368"/>
                      <a:gd name="T11" fmla="*/ 260 h 449"/>
                      <a:gd name="T12" fmla="*/ 48 w 368"/>
                      <a:gd name="T13" fmla="*/ 329 h 449"/>
                      <a:gd name="T14" fmla="*/ 15 w 368"/>
                      <a:gd name="T15" fmla="*/ 401 h 449"/>
                      <a:gd name="T16" fmla="*/ 0 w 368"/>
                      <a:gd name="T17" fmla="*/ 449 h 449"/>
                      <a:gd name="T18" fmla="*/ 5 w 368"/>
                      <a:gd name="T19" fmla="*/ 386 h 449"/>
                      <a:gd name="T20" fmla="*/ 14 w 368"/>
                      <a:gd name="T21" fmla="*/ 315 h 449"/>
                      <a:gd name="T22" fmla="*/ 36 w 368"/>
                      <a:gd name="T23" fmla="*/ 258 h 449"/>
                      <a:gd name="T24" fmla="*/ 99 w 368"/>
                      <a:gd name="T25" fmla="*/ 174 h 449"/>
                      <a:gd name="T26" fmla="*/ 192 w 368"/>
                      <a:gd name="T27" fmla="*/ 101 h 449"/>
                      <a:gd name="T28" fmla="*/ 288 w 368"/>
                      <a:gd name="T29" fmla="*/ 44 h 449"/>
                      <a:gd name="T30" fmla="*/ 350 w 368"/>
                      <a:gd name="T31" fmla="*/ 15 h 449"/>
                      <a:gd name="T32" fmla="*/ 368 w 368"/>
                      <a:gd name="T33" fmla="*/ 0 h 449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368"/>
                      <a:gd name="T52" fmla="*/ 0 h 449"/>
                      <a:gd name="T53" fmla="*/ 368 w 368"/>
                      <a:gd name="T54" fmla="*/ 449 h 449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368" h="449">
                        <a:moveTo>
                          <a:pt x="368" y="0"/>
                        </a:moveTo>
                        <a:cubicBezTo>
                          <a:pt x="368" y="4"/>
                          <a:pt x="357" y="25"/>
                          <a:pt x="344" y="38"/>
                        </a:cubicBezTo>
                        <a:cubicBezTo>
                          <a:pt x="333" y="49"/>
                          <a:pt x="315" y="59"/>
                          <a:pt x="291" y="77"/>
                        </a:cubicBezTo>
                        <a:cubicBezTo>
                          <a:pt x="267" y="95"/>
                          <a:pt x="236" y="119"/>
                          <a:pt x="210" y="141"/>
                        </a:cubicBezTo>
                        <a:lnTo>
                          <a:pt x="140" y="206"/>
                        </a:lnTo>
                        <a:lnTo>
                          <a:pt x="92" y="260"/>
                        </a:lnTo>
                        <a:lnTo>
                          <a:pt x="48" y="329"/>
                        </a:lnTo>
                        <a:lnTo>
                          <a:pt x="15" y="401"/>
                        </a:lnTo>
                        <a:lnTo>
                          <a:pt x="0" y="449"/>
                        </a:lnTo>
                        <a:lnTo>
                          <a:pt x="5" y="386"/>
                        </a:lnTo>
                        <a:lnTo>
                          <a:pt x="14" y="315"/>
                        </a:lnTo>
                        <a:cubicBezTo>
                          <a:pt x="19" y="294"/>
                          <a:pt x="22" y="281"/>
                          <a:pt x="36" y="258"/>
                        </a:cubicBezTo>
                        <a:cubicBezTo>
                          <a:pt x="49" y="235"/>
                          <a:pt x="73" y="200"/>
                          <a:pt x="99" y="174"/>
                        </a:cubicBezTo>
                        <a:cubicBezTo>
                          <a:pt x="121" y="151"/>
                          <a:pt x="160" y="123"/>
                          <a:pt x="192" y="101"/>
                        </a:cubicBezTo>
                        <a:cubicBezTo>
                          <a:pt x="224" y="79"/>
                          <a:pt x="262" y="58"/>
                          <a:pt x="288" y="44"/>
                        </a:cubicBezTo>
                        <a:lnTo>
                          <a:pt x="350" y="15"/>
                        </a:lnTo>
                        <a:lnTo>
                          <a:pt x="368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tx1">
                          <a:alpha val="67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nl-BE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90" name="Freeform 216">
                    <a:extLst>
                      <a:ext uri="{FF2B5EF4-FFF2-40B4-BE49-F238E27FC236}">
                        <a16:creationId xmlns:a16="http://schemas.microsoft.com/office/drawing/2014/main" id="{74E54098-7746-4AE9-88EA-73BA7A0FC0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44" y="401"/>
                    <a:ext cx="433" cy="819"/>
                  </a:xfrm>
                  <a:custGeom>
                    <a:avLst/>
                    <a:gdLst>
                      <a:gd name="T0" fmla="*/ 133 w 433"/>
                      <a:gd name="T1" fmla="*/ 819 h 819"/>
                      <a:gd name="T2" fmla="*/ 85 w 433"/>
                      <a:gd name="T3" fmla="*/ 732 h 819"/>
                      <a:gd name="T4" fmla="*/ 70 w 433"/>
                      <a:gd name="T5" fmla="*/ 651 h 819"/>
                      <a:gd name="T6" fmla="*/ 75 w 433"/>
                      <a:gd name="T7" fmla="*/ 582 h 819"/>
                      <a:gd name="T8" fmla="*/ 90 w 433"/>
                      <a:gd name="T9" fmla="*/ 522 h 819"/>
                      <a:gd name="T10" fmla="*/ 118 w 433"/>
                      <a:gd name="T11" fmla="*/ 453 h 819"/>
                      <a:gd name="T12" fmla="*/ 178 w 433"/>
                      <a:gd name="T13" fmla="*/ 363 h 819"/>
                      <a:gd name="T14" fmla="*/ 241 w 433"/>
                      <a:gd name="T15" fmla="*/ 297 h 819"/>
                      <a:gd name="T16" fmla="*/ 370 w 433"/>
                      <a:gd name="T17" fmla="*/ 171 h 819"/>
                      <a:gd name="T18" fmla="*/ 412 w 433"/>
                      <a:gd name="T19" fmla="*/ 111 h 819"/>
                      <a:gd name="T20" fmla="*/ 433 w 433"/>
                      <a:gd name="T21" fmla="*/ 45 h 819"/>
                      <a:gd name="T22" fmla="*/ 427 w 433"/>
                      <a:gd name="T23" fmla="*/ 0 h 819"/>
                      <a:gd name="T24" fmla="*/ 397 w 433"/>
                      <a:gd name="T25" fmla="*/ 51 h 819"/>
                      <a:gd name="T26" fmla="*/ 325 w 433"/>
                      <a:gd name="T27" fmla="*/ 123 h 819"/>
                      <a:gd name="T28" fmla="*/ 198 w 433"/>
                      <a:gd name="T29" fmla="*/ 230 h 819"/>
                      <a:gd name="T30" fmla="*/ 76 w 433"/>
                      <a:gd name="T31" fmla="*/ 366 h 819"/>
                      <a:gd name="T32" fmla="*/ 12 w 433"/>
                      <a:gd name="T33" fmla="*/ 477 h 819"/>
                      <a:gd name="T34" fmla="*/ 0 w 433"/>
                      <a:gd name="T35" fmla="*/ 573 h 819"/>
                      <a:gd name="T36" fmla="*/ 4 w 433"/>
                      <a:gd name="T37" fmla="*/ 612 h 819"/>
                      <a:gd name="T38" fmla="*/ 45 w 433"/>
                      <a:gd name="T39" fmla="*/ 696 h 819"/>
                      <a:gd name="T40" fmla="*/ 84 w 433"/>
                      <a:gd name="T41" fmla="*/ 761 h 819"/>
                      <a:gd name="T42" fmla="*/ 133 w 433"/>
                      <a:gd name="T43" fmla="*/ 819 h 819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433"/>
                      <a:gd name="T67" fmla="*/ 0 h 819"/>
                      <a:gd name="T68" fmla="*/ 433 w 433"/>
                      <a:gd name="T69" fmla="*/ 819 h 819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433" h="819">
                        <a:moveTo>
                          <a:pt x="133" y="819"/>
                        </a:moveTo>
                        <a:lnTo>
                          <a:pt x="85" y="732"/>
                        </a:lnTo>
                        <a:cubicBezTo>
                          <a:pt x="74" y="704"/>
                          <a:pt x="72" y="676"/>
                          <a:pt x="70" y="651"/>
                        </a:cubicBezTo>
                        <a:cubicBezTo>
                          <a:pt x="69" y="626"/>
                          <a:pt x="72" y="603"/>
                          <a:pt x="75" y="582"/>
                        </a:cubicBezTo>
                        <a:cubicBezTo>
                          <a:pt x="78" y="561"/>
                          <a:pt x="83" y="543"/>
                          <a:pt x="90" y="522"/>
                        </a:cubicBezTo>
                        <a:cubicBezTo>
                          <a:pt x="90" y="522"/>
                          <a:pt x="118" y="453"/>
                          <a:pt x="118" y="453"/>
                        </a:cubicBezTo>
                        <a:cubicBezTo>
                          <a:pt x="130" y="431"/>
                          <a:pt x="158" y="389"/>
                          <a:pt x="178" y="363"/>
                        </a:cubicBezTo>
                        <a:cubicBezTo>
                          <a:pt x="198" y="337"/>
                          <a:pt x="209" y="329"/>
                          <a:pt x="241" y="297"/>
                        </a:cubicBezTo>
                        <a:cubicBezTo>
                          <a:pt x="241" y="297"/>
                          <a:pt x="343" y="202"/>
                          <a:pt x="370" y="171"/>
                        </a:cubicBezTo>
                        <a:cubicBezTo>
                          <a:pt x="397" y="140"/>
                          <a:pt x="401" y="132"/>
                          <a:pt x="412" y="111"/>
                        </a:cubicBezTo>
                        <a:cubicBezTo>
                          <a:pt x="423" y="90"/>
                          <a:pt x="432" y="63"/>
                          <a:pt x="433" y="45"/>
                        </a:cubicBezTo>
                        <a:lnTo>
                          <a:pt x="427" y="0"/>
                        </a:lnTo>
                        <a:lnTo>
                          <a:pt x="397" y="51"/>
                        </a:lnTo>
                        <a:lnTo>
                          <a:pt x="325" y="123"/>
                        </a:lnTo>
                        <a:cubicBezTo>
                          <a:pt x="292" y="153"/>
                          <a:pt x="198" y="230"/>
                          <a:pt x="198" y="230"/>
                        </a:cubicBezTo>
                        <a:cubicBezTo>
                          <a:pt x="198" y="230"/>
                          <a:pt x="106" y="322"/>
                          <a:pt x="76" y="366"/>
                        </a:cubicBezTo>
                        <a:cubicBezTo>
                          <a:pt x="46" y="410"/>
                          <a:pt x="24" y="440"/>
                          <a:pt x="12" y="477"/>
                        </a:cubicBezTo>
                        <a:cubicBezTo>
                          <a:pt x="0" y="514"/>
                          <a:pt x="1" y="551"/>
                          <a:pt x="0" y="573"/>
                        </a:cubicBezTo>
                        <a:lnTo>
                          <a:pt x="4" y="612"/>
                        </a:lnTo>
                        <a:lnTo>
                          <a:pt x="45" y="696"/>
                        </a:lnTo>
                        <a:lnTo>
                          <a:pt x="84" y="761"/>
                        </a:lnTo>
                        <a:lnTo>
                          <a:pt x="133" y="81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4D4D4D">
                          <a:alpha val="67000"/>
                        </a:srgb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nl-BE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91" name="Freeform 217">
                    <a:extLst>
                      <a:ext uri="{FF2B5EF4-FFF2-40B4-BE49-F238E27FC236}">
                        <a16:creationId xmlns:a16="http://schemas.microsoft.com/office/drawing/2014/main" id="{DD4E72DA-657C-4402-82C8-BA59CC8079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48" y="420"/>
                    <a:ext cx="468" cy="972"/>
                  </a:xfrm>
                  <a:custGeom>
                    <a:avLst/>
                    <a:gdLst>
                      <a:gd name="T0" fmla="*/ 165 w 468"/>
                      <a:gd name="T1" fmla="*/ 972 h 972"/>
                      <a:gd name="T2" fmla="*/ 141 w 468"/>
                      <a:gd name="T3" fmla="*/ 891 h 972"/>
                      <a:gd name="T4" fmla="*/ 111 w 468"/>
                      <a:gd name="T5" fmla="*/ 807 h 972"/>
                      <a:gd name="T6" fmla="*/ 102 w 468"/>
                      <a:gd name="T7" fmla="*/ 744 h 972"/>
                      <a:gd name="T8" fmla="*/ 114 w 468"/>
                      <a:gd name="T9" fmla="*/ 663 h 972"/>
                      <a:gd name="T10" fmla="*/ 156 w 468"/>
                      <a:gd name="T11" fmla="*/ 573 h 972"/>
                      <a:gd name="T12" fmla="*/ 228 w 468"/>
                      <a:gd name="T13" fmla="*/ 477 h 972"/>
                      <a:gd name="T14" fmla="*/ 306 w 468"/>
                      <a:gd name="T15" fmla="*/ 378 h 972"/>
                      <a:gd name="T16" fmla="*/ 396 w 468"/>
                      <a:gd name="T17" fmla="*/ 258 h 972"/>
                      <a:gd name="T18" fmla="*/ 444 w 468"/>
                      <a:gd name="T19" fmla="*/ 186 h 972"/>
                      <a:gd name="T20" fmla="*/ 462 w 468"/>
                      <a:gd name="T21" fmla="*/ 135 h 972"/>
                      <a:gd name="T22" fmla="*/ 453 w 468"/>
                      <a:gd name="T23" fmla="*/ 75 h 972"/>
                      <a:gd name="T24" fmla="*/ 368 w 468"/>
                      <a:gd name="T25" fmla="*/ 3 h 972"/>
                      <a:gd name="T26" fmla="*/ 375 w 468"/>
                      <a:gd name="T27" fmla="*/ 59 h 972"/>
                      <a:gd name="T28" fmla="*/ 347 w 468"/>
                      <a:gd name="T29" fmla="*/ 107 h 972"/>
                      <a:gd name="T30" fmla="*/ 305 w 468"/>
                      <a:gd name="T31" fmla="*/ 162 h 972"/>
                      <a:gd name="T32" fmla="*/ 213 w 468"/>
                      <a:gd name="T33" fmla="*/ 273 h 972"/>
                      <a:gd name="T34" fmla="*/ 105 w 468"/>
                      <a:gd name="T35" fmla="*/ 420 h 972"/>
                      <a:gd name="T36" fmla="*/ 24 w 468"/>
                      <a:gd name="T37" fmla="*/ 546 h 972"/>
                      <a:gd name="T38" fmla="*/ 5 w 468"/>
                      <a:gd name="T39" fmla="*/ 627 h 972"/>
                      <a:gd name="T40" fmla="*/ 6 w 468"/>
                      <a:gd name="T41" fmla="*/ 717 h 972"/>
                      <a:gd name="T42" fmla="*/ 39 w 468"/>
                      <a:gd name="T43" fmla="*/ 792 h 972"/>
                      <a:gd name="T44" fmla="*/ 84 w 468"/>
                      <a:gd name="T45" fmla="*/ 846 h 972"/>
                      <a:gd name="T46" fmla="*/ 123 w 468"/>
                      <a:gd name="T47" fmla="*/ 894 h 972"/>
                      <a:gd name="T48" fmla="*/ 165 w 468"/>
                      <a:gd name="T49" fmla="*/ 972 h 972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468"/>
                      <a:gd name="T76" fmla="*/ 0 h 972"/>
                      <a:gd name="T77" fmla="*/ 468 w 468"/>
                      <a:gd name="T78" fmla="*/ 972 h 972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468" h="972">
                        <a:moveTo>
                          <a:pt x="165" y="972"/>
                        </a:moveTo>
                        <a:lnTo>
                          <a:pt x="141" y="891"/>
                        </a:lnTo>
                        <a:lnTo>
                          <a:pt x="111" y="807"/>
                        </a:lnTo>
                        <a:cubicBezTo>
                          <a:pt x="111" y="807"/>
                          <a:pt x="102" y="744"/>
                          <a:pt x="102" y="744"/>
                        </a:cubicBezTo>
                        <a:cubicBezTo>
                          <a:pt x="102" y="744"/>
                          <a:pt x="105" y="691"/>
                          <a:pt x="114" y="663"/>
                        </a:cubicBezTo>
                        <a:cubicBezTo>
                          <a:pt x="123" y="635"/>
                          <a:pt x="137" y="604"/>
                          <a:pt x="156" y="573"/>
                        </a:cubicBezTo>
                        <a:cubicBezTo>
                          <a:pt x="175" y="542"/>
                          <a:pt x="203" y="509"/>
                          <a:pt x="228" y="477"/>
                        </a:cubicBezTo>
                        <a:lnTo>
                          <a:pt x="306" y="378"/>
                        </a:lnTo>
                        <a:lnTo>
                          <a:pt x="396" y="258"/>
                        </a:lnTo>
                        <a:cubicBezTo>
                          <a:pt x="396" y="258"/>
                          <a:pt x="433" y="206"/>
                          <a:pt x="444" y="186"/>
                        </a:cubicBezTo>
                        <a:cubicBezTo>
                          <a:pt x="444" y="186"/>
                          <a:pt x="461" y="153"/>
                          <a:pt x="462" y="135"/>
                        </a:cubicBezTo>
                        <a:cubicBezTo>
                          <a:pt x="463" y="117"/>
                          <a:pt x="468" y="94"/>
                          <a:pt x="453" y="75"/>
                        </a:cubicBezTo>
                        <a:cubicBezTo>
                          <a:pt x="438" y="56"/>
                          <a:pt x="381" y="7"/>
                          <a:pt x="368" y="3"/>
                        </a:cubicBezTo>
                        <a:cubicBezTo>
                          <a:pt x="355" y="0"/>
                          <a:pt x="378" y="42"/>
                          <a:pt x="375" y="59"/>
                        </a:cubicBezTo>
                        <a:cubicBezTo>
                          <a:pt x="373" y="71"/>
                          <a:pt x="359" y="87"/>
                          <a:pt x="347" y="107"/>
                        </a:cubicBezTo>
                        <a:cubicBezTo>
                          <a:pt x="335" y="127"/>
                          <a:pt x="329" y="131"/>
                          <a:pt x="305" y="162"/>
                        </a:cubicBezTo>
                        <a:cubicBezTo>
                          <a:pt x="281" y="193"/>
                          <a:pt x="247" y="230"/>
                          <a:pt x="213" y="273"/>
                        </a:cubicBezTo>
                        <a:cubicBezTo>
                          <a:pt x="179" y="316"/>
                          <a:pt x="136" y="375"/>
                          <a:pt x="105" y="420"/>
                        </a:cubicBezTo>
                        <a:cubicBezTo>
                          <a:pt x="74" y="465"/>
                          <a:pt x="40" y="506"/>
                          <a:pt x="24" y="546"/>
                        </a:cubicBezTo>
                        <a:cubicBezTo>
                          <a:pt x="8" y="586"/>
                          <a:pt x="8" y="599"/>
                          <a:pt x="5" y="627"/>
                        </a:cubicBezTo>
                        <a:cubicBezTo>
                          <a:pt x="2" y="655"/>
                          <a:pt x="0" y="690"/>
                          <a:pt x="6" y="717"/>
                        </a:cubicBezTo>
                        <a:cubicBezTo>
                          <a:pt x="12" y="744"/>
                          <a:pt x="26" y="771"/>
                          <a:pt x="39" y="792"/>
                        </a:cubicBezTo>
                        <a:lnTo>
                          <a:pt x="84" y="846"/>
                        </a:lnTo>
                        <a:lnTo>
                          <a:pt x="123" y="894"/>
                        </a:lnTo>
                        <a:lnTo>
                          <a:pt x="165" y="972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bg1">
                          <a:alpha val="95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nl-BE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92" name="Freeform 218">
                    <a:extLst>
                      <a:ext uri="{FF2B5EF4-FFF2-40B4-BE49-F238E27FC236}">
                        <a16:creationId xmlns:a16="http://schemas.microsoft.com/office/drawing/2014/main" id="{94439253-4CB1-4334-819E-5B3D9FEA78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24" y="542"/>
                    <a:ext cx="422" cy="937"/>
                  </a:xfrm>
                  <a:custGeom>
                    <a:avLst/>
                    <a:gdLst>
                      <a:gd name="T0" fmla="*/ 31 w 422"/>
                      <a:gd name="T1" fmla="*/ 937 h 937"/>
                      <a:gd name="T2" fmla="*/ 37 w 422"/>
                      <a:gd name="T3" fmla="*/ 855 h 937"/>
                      <a:gd name="T4" fmla="*/ 46 w 422"/>
                      <a:gd name="T5" fmla="*/ 745 h 937"/>
                      <a:gd name="T6" fmla="*/ 79 w 422"/>
                      <a:gd name="T7" fmla="*/ 649 h 937"/>
                      <a:gd name="T8" fmla="*/ 184 w 422"/>
                      <a:gd name="T9" fmla="*/ 538 h 937"/>
                      <a:gd name="T10" fmla="*/ 286 w 422"/>
                      <a:gd name="T11" fmla="*/ 424 h 937"/>
                      <a:gd name="T12" fmla="*/ 373 w 422"/>
                      <a:gd name="T13" fmla="*/ 307 h 937"/>
                      <a:gd name="T14" fmla="*/ 411 w 422"/>
                      <a:gd name="T15" fmla="*/ 232 h 937"/>
                      <a:gd name="T16" fmla="*/ 421 w 422"/>
                      <a:gd name="T17" fmla="*/ 168 h 937"/>
                      <a:gd name="T18" fmla="*/ 415 w 422"/>
                      <a:gd name="T19" fmla="*/ 121 h 937"/>
                      <a:gd name="T20" fmla="*/ 390 w 422"/>
                      <a:gd name="T21" fmla="*/ 70 h 937"/>
                      <a:gd name="T22" fmla="*/ 340 w 422"/>
                      <a:gd name="T23" fmla="*/ 0 h 937"/>
                      <a:gd name="T24" fmla="*/ 342 w 422"/>
                      <a:gd name="T25" fmla="*/ 43 h 937"/>
                      <a:gd name="T26" fmla="*/ 337 w 422"/>
                      <a:gd name="T27" fmla="*/ 100 h 937"/>
                      <a:gd name="T28" fmla="*/ 313 w 422"/>
                      <a:gd name="T29" fmla="*/ 187 h 937"/>
                      <a:gd name="T30" fmla="*/ 271 w 422"/>
                      <a:gd name="T31" fmla="*/ 265 h 937"/>
                      <a:gd name="T32" fmla="*/ 196 w 422"/>
                      <a:gd name="T33" fmla="*/ 367 h 937"/>
                      <a:gd name="T34" fmla="*/ 138 w 422"/>
                      <a:gd name="T35" fmla="*/ 441 h 937"/>
                      <a:gd name="T36" fmla="*/ 61 w 422"/>
                      <a:gd name="T37" fmla="*/ 531 h 937"/>
                      <a:gd name="T38" fmla="*/ 13 w 422"/>
                      <a:gd name="T39" fmla="*/ 610 h 937"/>
                      <a:gd name="T40" fmla="*/ 1 w 422"/>
                      <a:gd name="T41" fmla="*/ 691 h 937"/>
                      <a:gd name="T42" fmla="*/ 4 w 422"/>
                      <a:gd name="T43" fmla="*/ 769 h 937"/>
                      <a:gd name="T44" fmla="*/ 13 w 422"/>
                      <a:gd name="T45" fmla="*/ 850 h 937"/>
                      <a:gd name="T46" fmla="*/ 31 w 422"/>
                      <a:gd name="T47" fmla="*/ 937 h 937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422"/>
                      <a:gd name="T73" fmla="*/ 0 h 937"/>
                      <a:gd name="T74" fmla="*/ 422 w 422"/>
                      <a:gd name="T75" fmla="*/ 937 h 937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422" h="937">
                        <a:moveTo>
                          <a:pt x="31" y="937"/>
                        </a:moveTo>
                        <a:lnTo>
                          <a:pt x="37" y="855"/>
                        </a:lnTo>
                        <a:cubicBezTo>
                          <a:pt x="40" y="823"/>
                          <a:pt x="39" y="779"/>
                          <a:pt x="46" y="745"/>
                        </a:cubicBezTo>
                        <a:cubicBezTo>
                          <a:pt x="52" y="712"/>
                          <a:pt x="56" y="684"/>
                          <a:pt x="79" y="649"/>
                        </a:cubicBezTo>
                        <a:cubicBezTo>
                          <a:pt x="102" y="614"/>
                          <a:pt x="150" y="575"/>
                          <a:pt x="184" y="538"/>
                        </a:cubicBezTo>
                        <a:cubicBezTo>
                          <a:pt x="218" y="501"/>
                          <a:pt x="255" y="462"/>
                          <a:pt x="286" y="424"/>
                        </a:cubicBezTo>
                        <a:cubicBezTo>
                          <a:pt x="317" y="386"/>
                          <a:pt x="353" y="335"/>
                          <a:pt x="373" y="307"/>
                        </a:cubicBezTo>
                        <a:cubicBezTo>
                          <a:pt x="393" y="279"/>
                          <a:pt x="404" y="254"/>
                          <a:pt x="411" y="232"/>
                        </a:cubicBezTo>
                        <a:cubicBezTo>
                          <a:pt x="418" y="210"/>
                          <a:pt x="420" y="186"/>
                          <a:pt x="421" y="168"/>
                        </a:cubicBezTo>
                        <a:cubicBezTo>
                          <a:pt x="422" y="150"/>
                          <a:pt x="420" y="139"/>
                          <a:pt x="415" y="121"/>
                        </a:cubicBezTo>
                        <a:lnTo>
                          <a:pt x="390" y="70"/>
                        </a:lnTo>
                        <a:lnTo>
                          <a:pt x="340" y="0"/>
                        </a:lnTo>
                        <a:lnTo>
                          <a:pt x="342" y="43"/>
                        </a:lnTo>
                        <a:cubicBezTo>
                          <a:pt x="342" y="60"/>
                          <a:pt x="342" y="76"/>
                          <a:pt x="337" y="100"/>
                        </a:cubicBezTo>
                        <a:cubicBezTo>
                          <a:pt x="331" y="124"/>
                          <a:pt x="326" y="160"/>
                          <a:pt x="313" y="187"/>
                        </a:cubicBezTo>
                        <a:cubicBezTo>
                          <a:pt x="300" y="214"/>
                          <a:pt x="290" y="235"/>
                          <a:pt x="271" y="265"/>
                        </a:cubicBezTo>
                        <a:cubicBezTo>
                          <a:pt x="252" y="295"/>
                          <a:pt x="221" y="333"/>
                          <a:pt x="196" y="367"/>
                        </a:cubicBezTo>
                        <a:cubicBezTo>
                          <a:pt x="171" y="401"/>
                          <a:pt x="160" y="414"/>
                          <a:pt x="138" y="441"/>
                        </a:cubicBezTo>
                        <a:cubicBezTo>
                          <a:pt x="116" y="468"/>
                          <a:pt x="77" y="507"/>
                          <a:pt x="61" y="531"/>
                        </a:cubicBezTo>
                        <a:cubicBezTo>
                          <a:pt x="45" y="555"/>
                          <a:pt x="23" y="584"/>
                          <a:pt x="13" y="610"/>
                        </a:cubicBezTo>
                        <a:cubicBezTo>
                          <a:pt x="3" y="636"/>
                          <a:pt x="2" y="665"/>
                          <a:pt x="1" y="691"/>
                        </a:cubicBezTo>
                        <a:cubicBezTo>
                          <a:pt x="0" y="717"/>
                          <a:pt x="2" y="743"/>
                          <a:pt x="4" y="769"/>
                        </a:cubicBezTo>
                        <a:cubicBezTo>
                          <a:pt x="6" y="795"/>
                          <a:pt x="8" y="822"/>
                          <a:pt x="13" y="850"/>
                        </a:cubicBezTo>
                        <a:lnTo>
                          <a:pt x="31" y="937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tx1">
                          <a:alpha val="67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nl-BE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95" name="Freeform 221">
                    <a:extLst>
                      <a:ext uri="{FF2B5EF4-FFF2-40B4-BE49-F238E27FC236}">
                        <a16:creationId xmlns:a16="http://schemas.microsoft.com/office/drawing/2014/main" id="{7A43D0BE-4844-42FC-B019-F0208A3447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55" y="744"/>
                    <a:ext cx="411" cy="756"/>
                  </a:xfrm>
                  <a:custGeom>
                    <a:avLst/>
                    <a:gdLst>
                      <a:gd name="T0" fmla="*/ 9 w 411"/>
                      <a:gd name="T1" fmla="*/ 756 h 756"/>
                      <a:gd name="T2" fmla="*/ 0 w 411"/>
                      <a:gd name="T3" fmla="*/ 725 h 756"/>
                      <a:gd name="T4" fmla="*/ 6 w 411"/>
                      <a:gd name="T5" fmla="*/ 687 h 756"/>
                      <a:gd name="T6" fmla="*/ 45 w 411"/>
                      <a:gd name="T7" fmla="*/ 591 h 756"/>
                      <a:gd name="T8" fmla="*/ 144 w 411"/>
                      <a:gd name="T9" fmla="*/ 468 h 756"/>
                      <a:gd name="T10" fmla="*/ 255 w 411"/>
                      <a:gd name="T11" fmla="*/ 342 h 756"/>
                      <a:gd name="T12" fmla="*/ 324 w 411"/>
                      <a:gd name="T13" fmla="*/ 249 h 756"/>
                      <a:gd name="T14" fmla="*/ 378 w 411"/>
                      <a:gd name="T15" fmla="*/ 138 h 756"/>
                      <a:gd name="T16" fmla="*/ 399 w 411"/>
                      <a:gd name="T17" fmla="*/ 27 h 756"/>
                      <a:gd name="T18" fmla="*/ 402 w 411"/>
                      <a:gd name="T19" fmla="*/ 0 h 756"/>
                      <a:gd name="T20" fmla="*/ 411 w 411"/>
                      <a:gd name="T21" fmla="*/ 35 h 756"/>
                      <a:gd name="T22" fmla="*/ 411 w 411"/>
                      <a:gd name="T23" fmla="*/ 99 h 756"/>
                      <a:gd name="T24" fmla="*/ 404 w 411"/>
                      <a:gd name="T25" fmla="*/ 161 h 756"/>
                      <a:gd name="T26" fmla="*/ 369 w 411"/>
                      <a:gd name="T27" fmla="*/ 255 h 756"/>
                      <a:gd name="T28" fmla="*/ 285 w 411"/>
                      <a:gd name="T29" fmla="*/ 366 h 756"/>
                      <a:gd name="T30" fmla="*/ 195 w 411"/>
                      <a:gd name="T31" fmla="*/ 456 h 756"/>
                      <a:gd name="T32" fmla="*/ 111 w 411"/>
                      <a:gd name="T33" fmla="*/ 546 h 756"/>
                      <a:gd name="T34" fmla="*/ 48 w 411"/>
                      <a:gd name="T35" fmla="*/ 636 h 756"/>
                      <a:gd name="T36" fmla="*/ 24 w 411"/>
                      <a:gd name="T37" fmla="*/ 689 h 756"/>
                      <a:gd name="T38" fmla="*/ 14 w 411"/>
                      <a:gd name="T39" fmla="*/ 722 h 756"/>
                      <a:gd name="T40" fmla="*/ 9 w 411"/>
                      <a:gd name="T41" fmla="*/ 756 h 75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11"/>
                      <a:gd name="T64" fmla="*/ 0 h 756"/>
                      <a:gd name="T65" fmla="*/ 411 w 411"/>
                      <a:gd name="T66" fmla="*/ 756 h 75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11" h="756">
                        <a:moveTo>
                          <a:pt x="9" y="756"/>
                        </a:moveTo>
                        <a:lnTo>
                          <a:pt x="0" y="725"/>
                        </a:lnTo>
                        <a:lnTo>
                          <a:pt x="6" y="687"/>
                        </a:lnTo>
                        <a:cubicBezTo>
                          <a:pt x="13" y="665"/>
                          <a:pt x="22" y="628"/>
                          <a:pt x="45" y="591"/>
                        </a:cubicBezTo>
                        <a:cubicBezTo>
                          <a:pt x="68" y="554"/>
                          <a:pt x="109" y="510"/>
                          <a:pt x="144" y="468"/>
                        </a:cubicBezTo>
                        <a:cubicBezTo>
                          <a:pt x="179" y="426"/>
                          <a:pt x="225" y="378"/>
                          <a:pt x="255" y="342"/>
                        </a:cubicBezTo>
                        <a:cubicBezTo>
                          <a:pt x="285" y="306"/>
                          <a:pt x="304" y="283"/>
                          <a:pt x="324" y="249"/>
                        </a:cubicBezTo>
                        <a:cubicBezTo>
                          <a:pt x="344" y="215"/>
                          <a:pt x="365" y="175"/>
                          <a:pt x="378" y="138"/>
                        </a:cubicBezTo>
                        <a:cubicBezTo>
                          <a:pt x="391" y="101"/>
                          <a:pt x="395" y="50"/>
                          <a:pt x="399" y="27"/>
                        </a:cubicBezTo>
                        <a:lnTo>
                          <a:pt x="402" y="0"/>
                        </a:lnTo>
                        <a:lnTo>
                          <a:pt x="411" y="35"/>
                        </a:lnTo>
                        <a:lnTo>
                          <a:pt x="411" y="99"/>
                        </a:lnTo>
                        <a:cubicBezTo>
                          <a:pt x="410" y="120"/>
                          <a:pt x="411" y="135"/>
                          <a:pt x="404" y="161"/>
                        </a:cubicBezTo>
                        <a:cubicBezTo>
                          <a:pt x="397" y="187"/>
                          <a:pt x="390" y="219"/>
                          <a:pt x="369" y="255"/>
                        </a:cubicBezTo>
                        <a:cubicBezTo>
                          <a:pt x="348" y="291"/>
                          <a:pt x="314" y="333"/>
                          <a:pt x="285" y="366"/>
                        </a:cubicBezTo>
                        <a:lnTo>
                          <a:pt x="195" y="456"/>
                        </a:lnTo>
                        <a:cubicBezTo>
                          <a:pt x="166" y="486"/>
                          <a:pt x="135" y="516"/>
                          <a:pt x="111" y="546"/>
                        </a:cubicBezTo>
                        <a:cubicBezTo>
                          <a:pt x="89" y="574"/>
                          <a:pt x="63" y="606"/>
                          <a:pt x="48" y="636"/>
                        </a:cubicBezTo>
                        <a:lnTo>
                          <a:pt x="24" y="689"/>
                        </a:lnTo>
                        <a:lnTo>
                          <a:pt x="14" y="722"/>
                        </a:lnTo>
                        <a:lnTo>
                          <a:pt x="9" y="75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bg1">
                          <a:alpha val="95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nl-BE"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47" name="Group 222">
                  <a:extLst>
                    <a:ext uri="{FF2B5EF4-FFF2-40B4-BE49-F238E27FC236}">
                      <a16:creationId xmlns:a16="http://schemas.microsoft.com/office/drawing/2014/main" id="{F08A7F57-36DC-4F48-BB97-D6409247E3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248" y="446"/>
                  <a:ext cx="744" cy="1011"/>
                  <a:chOff x="2222" y="459"/>
                  <a:chExt cx="777" cy="1049"/>
                </a:xfrm>
              </p:grpSpPr>
              <p:sp>
                <p:nvSpPr>
                  <p:cNvPr id="174" name="Oval 223">
                    <a:extLst>
                      <a:ext uri="{FF2B5EF4-FFF2-40B4-BE49-F238E27FC236}">
                        <a16:creationId xmlns:a16="http://schemas.microsoft.com/office/drawing/2014/main" id="{7C8E0A1D-3834-4BC5-A61E-E46BC6AF5E4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09" y="833"/>
                    <a:ext cx="590" cy="53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>
                          <a:alpha val="95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nl-BE">
                      <a:latin typeface="+mn-lt"/>
                      <a:cs typeface="+mn-cs"/>
                    </a:endParaRPr>
                  </a:p>
                </p:txBody>
              </p:sp>
              <p:grpSp>
                <p:nvGrpSpPr>
                  <p:cNvPr id="48" name="Group 224">
                    <a:extLst>
                      <a:ext uri="{FF2B5EF4-FFF2-40B4-BE49-F238E27FC236}">
                        <a16:creationId xmlns:a16="http://schemas.microsoft.com/office/drawing/2014/main" id="{1B467E25-C7AC-447C-96E4-E65AF2719A2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222" y="459"/>
                    <a:ext cx="496" cy="1049"/>
                    <a:chOff x="2222" y="459"/>
                    <a:chExt cx="496" cy="1049"/>
                  </a:xfrm>
                </p:grpSpPr>
                <p:sp>
                  <p:nvSpPr>
                    <p:cNvPr id="178" name="Oval 226">
                      <a:extLst>
                        <a:ext uri="{FF2B5EF4-FFF2-40B4-BE49-F238E27FC236}">
                          <a16:creationId xmlns:a16="http://schemas.microsoft.com/office/drawing/2014/main" id="{1451E49F-FD18-4CF4-9C3B-6F1A7981BFF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-1494050">
                      <a:off x="2347" y="752"/>
                      <a:ext cx="263" cy="31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>
                            <a:alpha val="85999"/>
                          </a:scheme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nl-BE"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79" name="Oval 227">
                      <a:extLst>
                        <a:ext uri="{FF2B5EF4-FFF2-40B4-BE49-F238E27FC236}">
                          <a16:creationId xmlns:a16="http://schemas.microsoft.com/office/drawing/2014/main" id="{41092A9C-87A2-495B-AFE6-6C841729C0C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459357">
                      <a:off x="2310" y="617"/>
                      <a:ext cx="206" cy="31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>
                            <a:alpha val="85999"/>
                          </a:scheme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nl-BE"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80" name="Oval 228">
                      <a:extLst>
                        <a:ext uri="{FF2B5EF4-FFF2-40B4-BE49-F238E27FC236}">
                          <a16:creationId xmlns:a16="http://schemas.microsoft.com/office/drawing/2014/main" id="{42996B04-251A-4858-A5B9-A3BBC5A0AD7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-177335">
                      <a:off x="2348" y="713"/>
                      <a:ext cx="265" cy="45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>
                            <a:alpha val="85999"/>
                          </a:scheme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nl-BE"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81" name="Oval 229">
                      <a:extLst>
                        <a:ext uri="{FF2B5EF4-FFF2-40B4-BE49-F238E27FC236}">
                          <a16:creationId xmlns:a16="http://schemas.microsoft.com/office/drawing/2014/main" id="{480B515F-C7F2-4080-859D-E26F032920F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20122439">
                      <a:off x="2442" y="852"/>
                      <a:ext cx="276" cy="32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>
                            <a:alpha val="85999"/>
                          </a:scheme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nl-BE"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82" name="Oval 230">
                      <a:extLst>
                        <a:ext uri="{FF2B5EF4-FFF2-40B4-BE49-F238E27FC236}">
                          <a16:creationId xmlns:a16="http://schemas.microsoft.com/office/drawing/2014/main" id="{ED6FFCDA-D7F5-4AC2-ACAF-532E9045217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2350086">
                      <a:off x="2354" y="535"/>
                      <a:ext cx="190" cy="26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>
                            <a:alpha val="59000"/>
                          </a:scheme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nl-BE"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83" name="Oval 231">
                      <a:extLst>
                        <a:ext uri="{FF2B5EF4-FFF2-40B4-BE49-F238E27FC236}">
                          <a16:creationId xmlns:a16="http://schemas.microsoft.com/office/drawing/2014/main" id="{7C8C7C2F-1AB9-487C-A6FD-0760364967A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19272224">
                      <a:off x="2338" y="738"/>
                      <a:ext cx="286" cy="75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4D4D4D">
                            <a:alpha val="6700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nl-BE"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84" name="Oval 232">
                      <a:extLst>
                        <a:ext uri="{FF2B5EF4-FFF2-40B4-BE49-F238E27FC236}">
                          <a16:creationId xmlns:a16="http://schemas.microsoft.com/office/drawing/2014/main" id="{1B469388-44E8-42C4-8914-8C8613D5B02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-1524485">
                      <a:off x="2547" y="1131"/>
                      <a:ext cx="155" cy="37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tx1">
                            <a:alpha val="67000"/>
                          </a:scheme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nl-BE"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85" name="Oval 233">
                      <a:extLst>
                        <a:ext uri="{FF2B5EF4-FFF2-40B4-BE49-F238E27FC236}">
                          <a16:creationId xmlns:a16="http://schemas.microsoft.com/office/drawing/2014/main" id="{C11486AF-8807-4302-AC8A-BEE78047A5C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459357">
                      <a:off x="2290" y="459"/>
                      <a:ext cx="265" cy="324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>
                            <a:alpha val="85999"/>
                          </a:scheme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nl-BE"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86" name="Oval 234">
                      <a:extLst>
                        <a:ext uri="{FF2B5EF4-FFF2-40B4-BE49-F238E27FC236}">
                          <a16:creationId xmlns:a16="http://schemas.microsoft.com/office/drawing/2014/main" id="{96D02CCC-7B54-414B-84B3-803BFD0989F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21200376">
                      <a:off x="2222" y="557"/>
                      <a:ext cx="286" cy="566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bg1">
                            <a:alpha val="94000"/>
                          </a:scheme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nl-BE">
                        <a:latin typeface="+mn-lt"/>
                        <a:cs typeface="+mn-cs"/>
                      </a:endParaRPr>
                    </a:p>
                  </p:txBody>
                </p:sp>
              </p:grpSp>
            </p:grpSp>
          </p:grpSp>
          <p:pic>
            <p:nvPicPr>
              <p:cNvPr id="196" name="hoedje2" descr="hoedje.png">
                <a:extLst>
                  <a:ext uri="{FF2B5EF4-FFF2-40B4-BE49-F238E27FC236}">
                    <a16:creationId xmlns:a16="http://schemas.microsoft.com/office/drawing/2014/main" id="{BF6CF66C-E6AA-493E-9F94-EFBF41D639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932082" y="1731588"/>
                <a:ext cx="332678" cy="279861"/>
              </a:xfrm>
              <a:prstGeom prst="rect">
                <a:avLst/>
              </a:prstGeom>
            </p:spPr>
          </p:pic>
        </p:grpSp>
      </p:grpSp>
      <p:sp>
        <p:nvSpPr>
          <p:cNvPr id="123" name="sterretje">
            <a:extLst>
              <a:ext uri="{FF2B5EF4-FFF2-40B4-BE49-F238E27FC236}">
                <a16:creationId xmlns:a16="http://schemas.microsoft.com/office/drawing/2014/main" id="{42FC28F0-FFC5-4684-872F-F01F14E461B9}"/>
              </a:ext>
            </a:extLst>
          </p:cNvPr>
          <p:cNvSpPr>
            <a:spLocks noChangeArrowheads="1"/>
          </p:cNvSpPr>
          <p:nvPr/>
        </p:nvSpPr>
        <p:spPr bwMode="auto">
          <a:xfrm rot="5778656">
            <a:off x="5649011" y="565288"/>
            <a:ext cx="199064" cy="198000"/>
          </a:xfrm>
          <a:prstGeom prst="star8">
            <a:avLst>
              <a:gd name="adj" fmla="val 3283"/>
            </a:avLst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circle">
              <a:fillToRect l="100000" t="100000"/>
            </a:path>
            <a:tileRect r="-100000" b="-100000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latin typeface="Calibri" pitchFamily="34" charset="0"/>
              <a:cs typeface="+mn-cs"/>
            </a:endParaRPr>
          </a:p>
        </p:txBody>
      </p:sp>
      <p:sp>
        <p:nvSpPr>
          <p:cNvPr id="124" name="sterretje">
            <a:extLst>
              <a:ext uri="{FF2B5EF4-FFF2-40B4-BE49-F238E27FC236}">
                <a16:creationId xmlns:a16="http://schemas.microsoft.com/office/drawing/2014/main" id="{F2B9623D-0C21-40FF-832B-FF4326819BB7}"/>
              </a:ext>
            </a:extLst>
          </p:cNvPr>
          <p:cNvSpPr>
            <a:spLocks noChangeArrowheads="1"/>
          </p:cNvSpPr>
          <p:nvPr/>
        </p:nvSpPr>
        <p:spPr bwMode="auto">
          <a:xfrm rot="5778656">
            <a:off x="5649011" y="565288"/>
            <a:ext cx="199064" cy="198000"/>
          </a:xfrm>
          <a:prstGeom prst="star8">
            <a:avLst>
              <a:gd name="adj" fmla="val 3283"/>
            </a:avLst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circle">
              <a:fillToRect l="100000" t="100000"/>
            </a:path>
            <a:tileRect r="-100000" b="-100000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latin typeface="Calibri" pitchFamily="34" charset="0"/>
              <a:cs typeface="+mn-cs"/>
            </a:endParaRPr>
          </a:p>
        </p:txBody>
      </p:sp>
      <p:sp>
        <p:nvSpPr>
          <p:cNvPr id="126" name="sterretje">
            <a:extLst>
              <a:ext uri="{FF2B5EF4-FFF2-40B4-BE49-F238E27FC236}">
                <a16:creationId xmlns:a16="http://schemas.microsoft.com/office/drawing/2014/main" id="{1CC6DB61-8F27-45BF-BC7D-236F200E97B0}"/>
              </a:ext>
            </a:extLst>
          </p:cNvPr>
          <p:cNvSpPr>
            <a:spLocks noChangeArrowheads="1"/>
          </p:cNvSpPr>
          <p:nvPr/>
        </p:nvSpPr>
        <p:spPr bwMode="auto">
          <a:xfrm rot="5778656">
            <a:off x="5649011" y="565288"/>
            <a:ext cx="199064" cy="198000"/>
          </a:xfrm>
          <a:prstGeom prst="star8">
            <a:avLst>
              <a:gd name="adj" fmla="val 3283"/>
            </a:avLst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circle">
              <a:fillToRect l="100000" t="100000"/>
            </a:path>
            <a:tileRect r="-100000" b="-100000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latin typeface="Calibri" pitchFamily="34" charset="0"/>
              <a:cs typeface="+mn-cs"/>
            </a:endParaRPr>
          </a:p>
        </p:txBody>
      </p:sp>
      <p:sp>
        <p:nvSpPr>
          <p:cNvPr id="127" name="sterretje">
            <a:extLst>
              <a:ext uri="{FF2B5EF4-FFF2-40B4-BE49-F238E27FC236}">
                <a16:creationId xmlns:a16="http://schemas.microsoft.com/office/drawing/2014/main" id="{AB3022B3-A318-4003-8DDE-0CEB6AD91BF6}"/>
              </a:ext>
            </a:extLst>
          </p:cNvPr>
          <p:cNvSpPr>
            <a:spLocks noChangeArrowheads="1"/>
          </p:cNvSpPr>
          <p:nvPr/>
        </p:nvSpPr>
        <p:spPr bwMode="auto">
          <a:xfrm rot="5778656">
            <a:off x="5649011" y="565288"/>
            <a:ext cx="199064" cy="198000"/>
          </a:xfrm>
          <a:prstGeom prst="star8">
            <a:avLst>
              <a:gd name="adj" fmla="val 3283"/>
            </a:avLst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circle">
              <a:fillToRect l="100000" t="100000"/>
            </a:path>
            <a:tileRect r="-100000" b="-100000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latin typeface="Calibri" pitchFamily="34" charset="0"/>
              <a:cs typeface="+mn-cs"/>
            </a:endParaRPr>
          </a:p>
        </p:txBody>
      </p:sp>
      <p:sp>
        <p:nvSpPr>
          <p:cNvPr id="128" name="sterretje">
            <a:extLst>
              <a:ext uri="{FF2B5EF4-FFF2-40B4-BE49-F238E27FC236}">
                <a16:creationId xmlns:a16="http://schemas.microsoft.com/office/drawing/2014/main" id="{CB695DE5-19B1-4B8F-A9D5-02F16D856D50}"/>
              </a:ext>
            </a:extLst>
          </p:cNvPr>
          <p:cNvSpPr>
            <a:spLocks noChangeArrowheads="1"/>
          </p:cNvSpPr>
          <p:nvPr/>
        </p:nvSpPr>
        <p:spPr bwMode="auto">
          <a:xfrm rot="5778656">
            <a:off x="5649011" y="565288"/>
            <a:ext cx="199064" cy="198000"/>
          </a:xfrm>
          <a:prstGeom prst="star8">
            <a:avLst>
              <a:gd name="adj" fmla="val 3283"/>
            </a:avLst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circle">
              <a:fillToRect l="100000" t="100000"/>
            </a:path>
            <a:tileRect r="-100000" b="-100000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latin typeface="Calibri" pitchFamily="34" charset="0"/>
              <a:cs typeface="+mn-cs"/>
            </a:endParaRPr>
          </a:p>
        </p:txBody>
      </p:sp>
      <p:sp>
        <p:nvSpPr>
          <p:cNvPr id="130" name="sterretje">
            <a:extLst>
              <a:ext uri="{FF2B5EF4-FFF2-40B4-BE49-F238E27FC236}">
                <a16:creationId xmlns:a16="http://schemas.microsoft.com/office/drawing/2014/main" id="{A5AB1D52-23A7-43BB-A55B-17269A237519}"/>
              </a:ext>
            </a:extLst>
          </p:cNvPr>
          <p:cNvSpPr>
            <a:spLocks noChangeArrowheads="1"/>
          </p:cNvSpPr>
          <p:nvPr/>
        </p:nvSpPr>
        <p:spPr bwMode="auto">
          <a:xfrm rot="5778656">
            <a:off x="5649011" y="565288"/>
            <a:ext cx="199064" cy="198000"/>
          </a:xfrm>
          <a:prstGeom prst="star8">
            <a:avLst>
              <a:gd name="adj" fmla="val 3283"/>
            </a:avLst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circle">
              <a:fillToRect l="100000" t="100000"/>
            </a:path>
            <a:tileRect r="-100000" b="-100000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latin typeface="Calibri" pitchFamily="34" charset="0"/>
              <a:cs typeface="+mn-cs"/>
            </a:endParaRPr>
          </a:p>
        </p:txBody>
      </p:sp>
      <p:sp>
        <p:nvSpPr>
          <p:cNvPr id="131" name="sterretje">
            <a:extLst>
              <a:ext uri="{FF2B5EF4-FFF2-40B4-BE49-F238E27FC236}">
                <a16:creationId xmlns:a16="http://schemas.microsoft.com/office/drawing/2014/main" id="{9FCF0FA3-0366-42DA-B243-A90A72FA6ECB}"/>
              </a:ext>
            </a:extLst>
          </p:cNvPr>
          <p:cNvSpPr>
            <a:spLocks noChangeArrowheads="1"/>
          </p:cNvSpPr>
          <p:nvPr/>
        </p:nvSpPr>
        <p:spPr bwMode="auto">
          <a:xfrm rot="5778656">
            <a:off x="5649011" y="565288"/>
            <a:ext cx="199064" cy="198000"/>
          </a:xfrm>
          <a:prstGeom prst="star8">
            <a:avLst>
              <a:gd name="adj" fmla="val 3283"/>
            </a:avLst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circle">
              <a:fillToRect l="100000" t="100000"/>
            </a:path>
            <a:tileRect r="-100000" b="-100000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latin typeface="Calibri" pitchFamily="34" charset="0"/>
              <a:cs typeface="+mn-cs"/>
            </a:endParaRPr>
          </a:p>
        </p:txBody>
      </p:sp>
      <p:sp>
        <p:nvSpPr>
          <p:cNvPr id="132" name="sterretje">
            <a:extLst>
              <a:ext uri="{FF2B5EF4-FFF2-40B4-BE49-F238E27FC236}">
                <a16:creationId xmlns:a16="http://schemas.microsoft.com/office/drawing/2014/main" id="{159DA176-1428-4E4F-BA88-B2365CB2C61E}"/>
              </a:ext>
            </a:extLst>
          </p:cNvPr>
          <p:cNvSpPr>
            <a:spLocks noChangeArrowheads="1"/>
          </p:cNvSpPr>
          <p:nvPr/>
        </p:nvSpPr>
        <p:spPr bwMode="auto">
          <a:xfrm rot="5778656">
            <a:off x="5649011" y="565288"/>
            <a:ext cx="199064" cy="198000"/>
          </a:xfrm>
          <a:prstGeom prst="star8">
            <a:avLst>
              <a:gd name="adj" fmla="val 3283"/>
            </a:avLst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circle">
              <a:fillToRect l="100000" t="100000"/>
            </a:path>
            <a:tileRect r="-100000" b="-100000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latin typeface="Calibri" pitchFamily="34" charset="0"/>
              <a:cs typeface="+mn-cs"/>
            </a:endParaRPr>
          </a:p>
        </p:txBody>
      </p:sp>
      <p:sp>
        <p:nvSpPr>
          <p:cNvPr id="133" name="sterretje">
            <a:extLst>
              <a:ext uri="{FF2B5EF4-FFF2-40B4-BE49-F238E27FC236}">
                <a16:creationId xmlns:a16="http://schemas.microsoft.com/office/drawing/2014/main" id="{7007BE04-4203-4B5E-83DF-4250F5F4214C}"/>
              </a:ext>
            </a:extLst>
          </p:cNvPr>
          <p:cNvSpPr>
            <a:spLocks noChangeArrowheads="1"/>
          </p:cNvSpPr>
          <p:nvPr/>
        </p:nvSpPr>
        <p:spPr bwMode="auto">
          <a:xfrm rot="5778656">
            <a:off x="5649011" y="565288"/>
            <a:ext cx="199064" cy="198000"/>
          </a:xfrm>
          <a:prstGeom prst="star8">
            <a:avLst>
              <a:gd name="adj" fmla="val 3283"/>
            </a:avLst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circle">
              <a:fillToRect l="100000" t="100000"/>
            </a:path>
            <a:tileRect r="-100000" b="-100000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latin typeface="Calibri" pitchFamily="34" charset="0"/>
              <a:cs typeface="+mn-cs"/>
            </a:endParaRPr>
          </a:p>
        </p:txBody>
      </p:sp>
      <p:sp>
        <p:nvSpPr>
          <p:cNvPr id="134" name="sterretje">
            <a:extLst>
              <a:ext uri="{FF2B5EF4-FFF2-40B4-BE49-F238E27FC236}">
                <a16:creationId xmlns:a16="http://schemas.microsoft.com/office/drawing/2014/main" id="{A9B300B6-78FC-4BED-BC03-1AAF6BC4249F}"/>
              </a:ext>
            </a:extLst>
          </p:cNvPr>
          <p:cNvSpPr>
            <a:spLocks noChangeArrowheads="1"/>
          </p:cNvSpPr>
          <p:nvPr/>
        </p:nvSpPr>
        <p:spPr bwMode="auto">
          <a:xfrm rot="5778656">
            <a:off x="5649011" y="565288"/>
            <a:ext cx="199064" cy="198000"/>
          </a:xfrm>
          <a:prstGeom prst="star8">
            <a:avLst>
              <a:gd name="adj" fmla="val 3283"/>
            </a:avLst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circle">
              <a:fillToRect l="100000" t="100000"/>
            </a:path>
            <a:tileRect r="-100000" b="-100000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latin typeface="Calibri" pitchFamily="34" charset="0"/>
              <a:cs typeface="+mn-cs"/>
            </a:endParaRPr>
          </a:p>
        </p:txBody>
      </p:sp>
      <p:sp>
        <p:nvSpPr>
          <p:cNvPr id="135" name="sterretje">
            <a:extLst>
              <a:ext uri="{FF2B5EF4-FFF2-40B4-BE49-F238E27FC236}">
                <a16:creationId xmlns:a16="http://schemas.microsoft.com/office/drawing/2014/main" id="{C730A7E6-84CB-4AC3-B0FB-66457615E5C1}"/>
              </a:ext>
            </a:extLst>
          </p:cNvPr>
          <p:cNvSpPr>
            <a:spLocks noChangeArrowheads="1"/>
          </p:cNvSpPr>
          <p:nvPr/>
        </p:nvSpPr>
        <p:spPr bwMode="auto">
          <a:xfrm rot="5778656">
            <a:off x="5649011" y="565288"/>
            <a:ext cx="199064" cy="198000"/>
          </a:xfrm>
          <a:prstGeom prst="star8">
            <a:avLst>
              <a:gd name="adj" fmla="val 3283"/>
            </a:avLst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circle">
              <a:fillToRect l="100000" t="100000"/>
            </a:path>
            <a:tileRect r="-100000" b="-100000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latin typeface="Calibri" pitchFamily="34" charset="0"/>
              <a:cs typeface="+mn-cs"/>
            </a:endParaRPr>
          </a:p>
        </p:txBody>
      </p:sp>
      <p:sp>
        <p:nvSpPr>
          <p:cNvPr id="136" name="sterretje">
            <a:extLst>
              <a:ext uri="{FF2B5EF4-FFF2-40B4-BE49-F238E27FC236}">
                <a16:creationId xmlns:a16="http://schemas.microsoft.com/office/drawing/2014/main" id="{2E1D6C45-A333-46F6-A8B0-277BB53FFB39}"/>
              </a:ext>
            </a:extLst>
          </p:cNvPr>
          <p:cNvSpPr>
            <a:spLocks noChangeArrowheads="1"/>
          </p:cNvSpPr>
          <p:nvPr/>
        </p:nvSpPr>
        <p:spPr bwMode="auto">
          <a:xfrm rot="5778656">
            <a:off x="5649011" y="565288"/>
            <a:ext cx="199064" cy="198000"/>
          </a:xfrm>
          <a:prstGeom prst="star8">
            <a:avLst>
              <a:gd name="adj" fmla="val 3283"/>
            </a:avLst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circle">
              <a:fillToRect l="100000" t="100000"/>
            </a:path>
            <a:tileRect r="-100000" b="-100000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latin typeface="Calibri" pitchFamily="34" charset="0"/>
              <a:cs typeface="+mn-cs"/>
            </a:endParaRPr>
          </a:p>
        </p:txBody>
      </p:sp>
      <p:sp>
        <p:nvSpPr>
          <p:cNvPr id="137" name="sterretje">
            <a:extLst>
              <a:ext uri="{FF2B5EF4-FFF2-40B4-BE49-F238E27FC236}">
                <a16:creationId xmlns:a16="http://schemas.microsoft.com/office/drawing/2014/main" id="{52732E3B-2A55-4FAD-BDDF-CBD25B08F7A7}"/>
              </a:ext>
            </a:extLst>
          </p:cNvPr>
          <p:cNvSpPr>
            <a:spLocks noChangeArrowheads="1"/>
          </p:cNvSpPr>
          <p:nvPr/>
        </p:nvSpPr>
        <p:spPr bwMode="auto">
          <a:xfrm rot="5778656">
            <a:off x="5649011" y="565288"/>
            <a:ext cx="199064" cy="198000"/>
          </a:xfrm>
          <a:prstGeom prst="star8">
            <a:avLst>
              <a:gd name="adj" fmla="val 3283"/>
            </a:avLst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circle">
              <a:fillToRect l="100000" t="100000"/>
            </a:path>
            <a:tileRect r="-100000" b="-100000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latin typeface="Calibri" pitchFamily="34" charset="0"/>
              <a:cs typeface="+mn-cs"/>
            </a:endParaRPr>
          </a:p>
        </p:txBody>
      </p:sp>
      <p:sp>
        <p:nvSpPr>
          <p:cNvPr id="138" name="sterretje">
            <a:extLst>
              <a:ext uri="{FF2B5EF4-FFF2-40B4-BE49-F238E27FC236}">
                <a16:creationId xmlns:a16="http://schemas.microsoft.com/office/drawing/2014/main" id="{B2E467D4-7221-4653-A925-EB35B516E4D1}"/>
              </a:ext>
            </a:extLst>
          </p:cNvPr>
          <p:cNvSpPr>
            <a:spLocks noChangeArrowheads="1"/>
          </p:cNvSpPr>
          <p:nvPr/>
        </p:nvSpPr>
        <p:spPr bwMode="auto">
          <a:xfrm rot="5778656">
            <a:off x="5649011" y="565288"/>
            <a:ext cx="199064" cy="198000"/>
          </a:xfrm>
          <a:prstGeom prst="star8">
            <a:avLst>
              <a:gd name="adj" fmla="val 3283"/>
            </a:avLst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circle">
              <a:fillToRect l="100000" t="100000"/>
            </a:path>
            <a:tileRect r="-100000" b="-100000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latin typeface="Calibri" pitchFamily="34" charset="0"/>
              <a:cs typeface="+mn-cs"/>
            </a:endParaRPr>
          </a:p>
        </p:txBody>
      </p:sp>
      <p:sp>
        <p:nvSpPr>
          <p:cNvPr id="139" name="sterretje">
            <a:extLst>
              <a:ext uri="{FF2B5EF4-FFF2-40B4-BE49-F238E27FC236}">
                <a16:creationId xmlns:a16="http://schemas.microsoft.com/office/drawing/2014/main" id="{7723A749-AC6B-4FC7-A756-5ED26BF3FC7A}"/>
              </a:ext>
            </a:extLst>
          </p:cNvPr>
          <p:cNvSpPr>
            <a:spLocks noChangeArrowheads="1"/>
          </p:cNvSpPr>
          <p:nvPr/>
        </p:nvSpPr>
        <p:spPr bwMode="auto">
          <a:xfrm rot="5778656">
            <a:off x="5649010" y="582292"/>
            <a:ext cx="199064" cy="198000"/>
          </a:xfrm>
          <a:prstGeom prst="star8">
            <a:avLst>
              <a:gd name="adj" fmla="val 3283"/>
            </a:avLst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circle">
              <a:fillToRect l="100000" t="100000"/>
            </a:path>
            <a:tileRect r="-100000" b="-100000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latin typeface="Calibri" pitchFamily="34" charset="0"/>
              <a:cs typeface="+mn-cs"/>
            </a:endParaRPr>
          </a:p>
        </p:txBody>
      </p:sp>
      <p:sp>
        <p:nvSpPr>
          <p:cNvPr id="140" name="sterretje">
            <a:extLst>
              <a:ext uri="{FF2B5EF4-FFF2-40B4-BE49-F238E27FC236}">
                <a16:creationId xmlns:a16="http://schemas.microsoft.com/office/drawing/2014/main" id="{49ACF2F3-88C9-4921-839D-968F03158B42}"/>
              </a:ext>
            </a:extLst>
          </p:cNvPr>
          <p:cNvSpPr>
            <a:spLocks noChangeArrowheads="1"/>
          </p:cNvSpPr>
          <p:nvPr/>
        </p:nvSpPr>
        <p:spPr bwMode="auto">
          <a:xfrm rot="5778656">
            <a:off x="5649010" y="582292"/>
            <a:ext cx="199064" cy="198000"/>
          </a:xfrm>
          <a:prstGeom prst="star8">
            <a:avLst>
              <a:gd name="adj" fmla="val 3283"/>
            </a:avLst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circle">
              <a:fillToRect l="100000" t="100000"/>
            </a:path>
            <a:tileRect r="-100000" b="-100000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latin typeface="Calibri" pitchFamily="34" charset="0"/>
              <a:cs typeface="+mn-cs"/>
            </a:endParaRPr>
          </a:p>
        </p:txBody>
      </p:sp>
      <p:sp>
        <p:nvSpPr>
          <p:cNvPr id="141" name="sterretje">
            <a:extLst>
              <a:ext uri="{FF2B5EF4-FFF2-40B4-BE49-F238E27FC236}">
                <a16:creationId xmlns:a16="http://schemas.microsoft.com/office/drawing/2014/main" id="{F8687ED3-5A12-446A-B7F1-968374743A7B}"/>
              </a:ext>
            </a:extLst>
          </p:cNvPr>
          <p:cNvSpPr>
            <a:spLocks noChangeArrowheads="1"/>
          </p:cNvSpPr>
          <p:nvPr/>
        </p:nvSpPr>
        <p:spPr bwMode="auto">
          <a:xfrm rot="5778656">
            <a:off x="5649010" y="582292"/>
            <a:ext cx="199064" cy="198000"/>
          </a:xfrm>
          <a:prstGeom prst="star8">
            <a:avLst>
              <a:gd name="adj" fmla="val 3283"/>
            </a:avLst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circle">
              <a:fillToRect l="100000" t="100000"/>
            </a:path>
            <a:tileRect r="-100000" b="-100000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latin typeface="Calibri" pitchFamily="34" charset="0"/>
              <a:cs typeface="+mn-cs"/>
            </a:endParaRPr>
          </a:p>
        </p:txBody>
      </p:sp>
      <p:sp>
        <p:nvSpPr>
          <p:cNvPr id="142" name="sterretje">
            <a:extLst>
              <a:ext uri="{FF2B5EF4-FFF2-40B4-BE49-F238E27FC236}">
                <a16:creationId xmlns:a16="http://schemas.microsoft.com/office/drawing/2014/main" id="{7EEEC39E-14A1-4D47-989A-6909654E9FB7}"/>
              </a:ext>
            </a:extLst>
          </p:cNvPr>
          <p:cNvSpPr>
            <a:spLocks noChangeArrowheads="1"/>
          </p:cNvSpPr>
          <p:nvPr/>
        </p:nvSpPr>
        <p:spPr bwMode="auto">
          <a:xfrm rot="5778656">
            <a:off x="5649010" y="582292"/>
            <a:ext cx="199064" cy="198000"/>
          </a:xfrm>
          <a:prstGeom prst="star8">
            <a:avLst>
              <a:gd name="adj" fmla="val 3283"/>
            </a:avLst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circle">
              <a:fillToRect l="100000" t="100000"/>
            </a:path>
            <a:tileRect r="-100000" b="-100000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latin typeface="Calibri" pitchFamily="34" charset="0"/>
              <a:cs typeface="+mn-cs"/>
            </a:endParaRPr>
          </a:p>
        </p:txBody>
      </p:sp>
      <p:sp>
        <p:nvSpPr>
          <p:cNvPr id="143" name="sterretje">
            <a:extLst>
              <a:ext uri="{FF2B5EF4-FFF2-40B4-BE49-F238E27FC236}">
                <a16:creationId xmlns:a16="http://schemas.microsoft.com/office/drawing/2014/main" id="{2D9AD948-F59C-48DC-8F8E-0DE444145D5F}"/>
              </a:ext>
            </a:extLst>
          </p:cNvPr>
          <p:cNvSpPr>
            <a:spLocks noChangeArrowheads="1"/>
          </p:cNvSpPr>
          <p:nvPr/>
        </p:nvSpPr>
        <p:spPr bwMode="auto">
          <a:xfrm rot="5778656">
            <a:off x="5649010" y="582292"/>
            <a:ext cx="199064" cy="198000"/>
          </a:xfrm>
          <a:prstGeom prst="star8">
            <a:avLst>
              <a:gd name="adj" fmla="val 3283"/>
            </a:avLst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circle">
              <a:fillToRect l="100000" t="100000"/>
            </a:path>
            <a:tileRect r="-100000" b="-100000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latin typeface="Calibri" pitchFamily="34" charset="0"/>
              <a:cs typeface="+mn-cs"/>
            </a:endParaRPr>
          </a:p>
        </p:txBody>
      </p:sp>
      <p:sp>
        <p:nvSpPr>
          <p:cNvPr id="144" name="sterretje">
            <a:extLst>
              <a:ext uri="{FF2B5EF4-FFF2-40B4-BE49-F238E27FC236}">
                <a16:creationId xmlns:a16="http://schemas.microsoft.com/office/drawing/2014/main" id="{C3718972-5184-4F40-8486-78F5784889B7}"/>
              </a:ext>
            </a:extLst>
          </p:cNvPr>
          <p:cNvSpPr>
            <a:spLocks noChangeArrowheads="1"/>
          </p:cNvSpPr>
          <p:nvPr/>
        </p:nvSpPr>
        <p:spPr bwMode="auto">
          <a:xfrm rot="5778656">
            <a:off x="5649010" y="582292"/>
            <a:ext cx="199064" cy="198000"/>
          </a:xfrm>
          <a:prstGeom prst="star8">
            <a:avLst>
              <a:gd name="adj" fmla="val 3283"/>
            </a:avLst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circle">
              <a:fillToRect l="100000" t="100000"/>
            </a:path>
            <a:tileRect r="-100000" b="-100000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latin typeface="Calibri" pitchFamily="34" charset="0"/>
              <a:cs typeface="+mn-cs"/>
            </a:endParaRPr>
          </a:p>
        </p:txBody>
      </p:sp>
      <p:sp>
        <p:nvSpPr>
          <p:cNvPr id="145" name="sterretje">
            <a:extLst>
              <a:ext uri="{FF2B5EF4-FFF2-40B4-BE49-F238E27FC236}">
                <a16:creationId xmlns:a16="http://schemas.microsoft.com/office/drawing/2014/main" id="{EAA93138-C090-45E5-8A62-EFB318B8908B}"/>
              </a:ext>
            </a:extLst>
          </p:cNvPr>
          <p:cNvSpPr>
            <a:spLocks noChangeArrowheads="1"/>
          </p:cNvSpPr>
          <p:nvPr/>
        </p:nvSpPr>
        <p:spPr bwMode="auto">
          <a:xfrm rot="5778656">
            <a:off x="5649010" y="582292"/>
            <a:ext cx="199064" cy="198000"/>
          </a:xfrm>
          <a:prstGeom prst="star8">
            <a:avLst>
              <a:gd name="adj" fmla="val 3283"/>
            </a:avLst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circle">
              <a:fillToRect l="100000" t="100000"/>
            </a:path>
            <a:tileRect r="-100000" b="-100000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latin typeface="Calibri" pitchFamily="34" charset="0"/>
              <a:cs typeface="+mn-cs"/>
            </a:endParaRPr>
          </a:p>
        </p:txBody>
      </p:sp>
      <p:sp>
        <p:nvSpPr>
          <p:cNvPr id="146" name="sterretje">
            <a:extLst>
              <a:ext uri="{FF2B5EF4-FFF2-40B4-BE49-F238E27FC236}">
                <a16:creationId xmlns:a16="http://schemas.microsoft.com/office/drawing/2014/main" id="{15F0921F-269D-46E3-9E43-6856904BFA7C}"/>
              </a:ext>
            </a:extLst>
          </p:cNvPr>
          <p:cNvSpPr>
            <a:spLocks noChangeArrowheads="1"/>
          </p:cNvSpPr>
          <p:nvPr/>
        </p:nvSpPr>
        <p:spPr bwMode="auto">
          <a:xfrm rot="5778656">
            <a:off x="5649010" y="582292"/>
            <a:ext cx="199064" cy="198000"/>
          </a:xfrm>
          <a:prstGeom prst="star8">
            <a:avLst>
              <a:gd name="adj" fmla="val 3283"/>
            </a:avLst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circle">
              <a:fillToRect l="100000" t="100000"/>
            </a:path>
            <a:tileRect r="-100000" b="-100000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latin typeface="Calibri" pitchFamily="34" charset="0"/>
              <a:cs typeface="+mn-cs"/>
            </a:endParaRPr>
          </a:p>
        </p:txBody>
      </p:sp>
      <p:sp>
        <p:nvSpPr>
          <p:cNvPr id="147" name="sterretje">
            <a:extLst>
              <a:ext uri="{FF2B5EF4-FFF2-40B4-BE49-F238E27FC236}">
                <a16:creationId xmlns:a16="http://schemas.microsoft.com/office/drawing/2014/main" id="{0F79BABF-C4C0-4E52-8F9F-DE970786BD8B}"/>
              </a:ext>
            </a:extLst>
          </p:cNvPr>
          <p:cNvSpPr>
            <a:spLocks noChangeArrowheads="1"/>
          </p:cNvSpPr>
          <p:nvPr/>
        </p:nvSpPr>
        <p:spPr bwMode="auto">
          <a:xfrm rot="5778656">
            <a:off x="5649010" y="582292"/>
            <a:ext cx="199064" cy="198000"/>
          </a:xfrm>
          <a:prstGeom prst="star8">
            <a:avLst>
              <a:gd name="adj" fmla="val 3283"/>
            </a:avLst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circle">
              <a:fillToRect l="100000" t="100000"/>
            </a:path>
            <a:tileRect r="-100000" b="-100000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latin typeface="Calibri" pitchFamily="34" charset="0"/>
              <a:cs typeface="+mn-cs"/>
            </a:endParaRPr>
          </a:p>
        </p:txBody>
      </p:sp>
      <p:sp>
        <p:nvSpPr>
          <p:cNvPr id="151" name="sterretje">
            <a:extLst>
              <a:ext uri="{FF2B5EF4-FFF2-40B4-BE49-F238E27FC236}">
                <a16:creationId xmlns:a16="http://schemas.microsoft.com/office/drawing/2014/main" id="{01A7E0A9-BC15-469C-A5BA-01EC3998C782}"/>
              </a:ext>
            </a:extLst>
          </p:cNvPr>
          <p:cNvSpPr>
            <a:spLocks noChangeArrowheads="1"/>
          </p:cNvSpPr>
          <p:nvPr/>
        </p:nvSpPr>
        <p:spPr bwMode="auto">
          <a:xfrm rot="5778656">
            <a:off x="5649010" y="582292"/>
            <a:ext cx="199064" cy="198000"/>
          </a:xfrm>
          <a:prstGeom prst="star8">
            <a:avLst>
              <a:gd name="adj" fmla="val 3283"/>
            </a:avLst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circle">
              <a:fillToRect l="100000" t="100000"/>
            </a:path>
            <a:tileRect r="-100000" b="-100000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latin typeface="Calibri" pitchFamily="34" charset="0"/>
              <a:cs typeface="+mn-cs"/>
            </a:endParaRPr>
          </a:p>
        </p:txBody>
      </p:sp>
      <p:sp>
        <p:nvSpPr>
          <p:cNvPr id="156" name="sterretje">
            <a:extLst>
              <a:ext uri="{FF2B5EF4-FFF2-40B4-BE49-F238E27FC236}">
                <a16:creationId xmlns:a16="http://schemas.microsoft.com/office/drawing/2014/main" id="{23DB7E9C-3BC2-4E2C-8486-6706D54E57A7}"/>
              </a:ext>
            </a:extLst>
          </p:cNvPr>
          <p:cNvSpPr>
            <a:spLocks noChangeArrowheads="1"/>
          </p:cNvSpPr>
          <p:nvPr/>
        </p:nvSpPr>
        <p:spPr bwMode="auto">
          <a:xfrm rot="5778656">
            <a:off x="5649010" y="582292"/>
            <a:ext cx="199064" cy="198000"/>
          </a:xfrm>
          <a:prstGeom prst="star8">
            <a:avLst>
              <a:gd name="adj" fmla="val 3283"/>
            </a:avLst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circle">
              <a:fillToRect l="100000" t="100000"/>
            </a:path>
            <a:tileRect r="-100000" b="-100000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latin typeface="Calibri" pitchFamily="34" charset="0"/>
              <a:cs typeface="+mn-cs"/>
            </a:endParaRPr>
          </a:p>
        </p:txBody>
      </p:sp>
      <p:sp>
        <p:nvSpPr>
          <p:cNvPr id="162" name="sterretje">
            <a:extLst>
              <a:ext uri="{FF2B5EF4-FFF2-40B4-BE49-F238E27FC236}">
                <a16:creationId xmlns:a16="http://schemas.microsoft.com/office/drawing/2014/main" id="{253E5E0C-F0B5-4D06-8AC0-C9E5C49DA4D0}"/>
              </a:ext>
            </a:extLst>
          </p:cNvPr>
          <p:cNvSpPr>
            <a:spLocks noChangeArrowheads="1"/>
          </p:cNvSpPr>
          <p:nvPr/>
        </p:nvSpPr>
        <p:spPr bwMode="auto">
          <a:xfrm rot="5778656">
            <a:off x="5649010" y="582292"/>
            <a:ext cx="199064" cy="198000"/>
          </a:xfrm>
          <a:prstGeom prst="star8">
            <a:avLst>
              <a:gd name="adj" fmla="val 3283"/>
            </a:avLst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circle">
              <a:fillToRect l="100000" t="100000"/>
            </a:path>
            <a:tileRect r="-100000" b="-100000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latin typeface="Calibri" pitchFamily="34" charset="0"/>
              <a:cs typeface="+mn-cs"/>
            </a:endParaRPr>
          </a:p>
        </p:txBody>
      </p:sp>
      <p:sp>
        <p:nvSpPr>
          <p:cNvPr id="163" name="sterretje">
            <a:extLst>
              <a:ext uri="{FF2B5EF4-FFF2-40B4-BE49-F238E27FC236}">
                <a16:creationId xmlns:a16="http://schemas.microsoft.com/office/drawing/2014/main" id="{08F7F5F6-D070-49CF-AD1C-CC474CD86E82}"/>
              </a:ext>
            </a:extLst>
          </p:cNvPr>
          <p:cNvSpPr>
            <a:spLocks noChangeArrowheads="1"/>
          </p:cNvSpPr>
          <p:nvPr/>
        </p:nvSpPr>
        <p:spPr bwMode="auto">
          <a:xfrm rot="5778656">
            <a:off x="5649010" y="582292"/>
            <a:ext cx="199064" cy="198000"/>
          </a:xfrm>
          <a:prstGeom prst="star8">
            <a:avLst>
              <a:gd name="adj" fmla="val 3283"/>
            </a:avLst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circle">
              <a:fillToRect l="100000" t="100000"/>
            </a:path>
            <a:tileRect r="-100000" b="-100000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latin typeface="Calibri" pitchFamily="34" charset="0"/>
              <a:cs typeface="+mn-cs"/>
            </a:endParaRPr>
          </a:p>
        </p:txBody>
      </p:sp>
      <p:sp>
        <p:nvSpPr>
          <p:cNvPr id="164" name="sterretje">
            <a:extLst>
              <a:ext uri="{FF2B5EF4-FFF2-40B4-BE49-F238E27FC236}">
                <a16:creationId xmlns:a16="http://schemas.microsoft.com/office/drawing/2014/main" id="{EAD8FEEB-067C-4916-A549-DDCAEE73C959}"/>
              </a:ext>
            </a:extLst>
          </p:cNvPr>
          <p:cNvSpPr>
            <a:spLocks noChangeArrowheads="1"/>
          </p:cNvSpPr>
          <p:nvPr/>
        </p:nvSpPr>
        <p:spPr bwMode="auto">
          <a:xfrm rot="5778656">
            <a:off x="5649010" y="582292"/>
            <a:ext cx="199064" cy="198000"/>
          </a:xfrm>
          <a:prstGeom prst="star8">
            <a:avLst>
              <a:gd name="adj" fmla="val 3283"/>
            </a:avLst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circle">
              <a:fillToRect l="100000" t="100000"/>
            </a:path>
            <a:tileRect r="-100000" b="-100000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latin typeface="Calibri" pitchFamily="34" charset="0"/>
              <a:cs typeface="+mn-cs"/>
            </a:endParaRPr>
          </a:p>
        </p:txBody>
      </p:sp>
      <p:sp>
        <p:nvSpPr>
          <p:cNvPr id="225" name="sterretje">
            <a:extLst>
              <a:ext uri="{FF2B5EF4-FFF2-40B4-BE49-F238E27FC236}">
                <a16:creationId xmlns:a16="http://schemas.microsoft.com/office/drawing/2014/main" id="{B5B42A28-2EEA-419C-AFDC-BD9D122BFBC8}"/>
              </a:ext>
            </a:extLst>
          </p:cNvPr>
          <p:cNvSpPr>
            <a:spLocks noChangeArrowheads="1"/>
          </p:cNvSpPr>
          <p:nvPr/>
        </p:nvSpPr>
        <p:spPr bwMode="auto">
          <a:xfrm rot="5778656">
            <a:off x="5653380" y="582292"/>
            <a:ext cx="199064" cy="198000"/>
          </a:xfrm>
          <a:prstGeom prst="star8">
            <a:avLst>
              <a:gd name="adj" fmla="val 3283"/>
            </a:avLst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circle">
              <a:fillToRect l="100000" t="100000"/>
            </a:path>
            <a:tileRect r="-100000" b="-100000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latin typeface="Calibri" pitchFamily="34" charset="0"/>
              <a:cs typeface="+mn-cs"/>
            </a:endParaRPr>
          </a:p>
        </p:txBody>
      </p:sp>
      <p:sp>
        <p:nvSpPr>
          <p:cNvPr id="226" name="sterretje">
            <a:extLst>
              <a:ext uri="{FF2B5EF4-FFF2-40B4-BE49-F238E27FC236}">
                <a16:creationId xmlns:a16="http://schemas.microsoft.com/office/drawing/2014/main" id="{5A73C5C3-3016-4444-9C20-2F740487181B}"/>
              </a:ext>
            </a:extLst>
          </p:cNvPr>
          <p:cNvSpPr>
            <a:spLocks noChangeArrowheads="1"/>
          </p:cNvSpPr>
          <p:nvPr/>
        </p:nvSpPr>
        <p:spPr bwMode="auto">
          <a:xfrm rot="5778656">
            <a:off x="5653380" y="582292"/>
            <a:ext cx="199064" cy="198000"/>
          </a:xfrm>
          <a:prstGeom prst="star8">
            <a:avLst>
              <a:gd name="adj" fmla="val 3283"/>
            </a:avLst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circle">
              <a:fillToRect l="100000" t="100000"/>
            </a:path>
            <a:tileRect r="-100000" b="-100000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latin typeface="Calibri" pitchFamily="34" charset="0"/>
              <a:cs typeface="+mn-cs"/>
            </a:endParaRPr>
          </a:p>
        </p:txBody>
      </p:sp>
      <p:sp>
        <p:nvSpPr>
          <p:cNvPr id="227" name="sterretje">
            <a:extLst>
              <a:ext uri="{FF2B5EF4-FFF2-40B4-BE49-F238E27FC236}">
                <a16:creationId xmlns:a16="http://schemas.microsoft.com/office/drawing/2014/main" id="{5BAEA73F-8E0E-45FC-889E-D0AA15AB94A7}"/>
              </a:ext>
            </a:extLst>
          </p:cNvPr>
          <p:cNvSpPr>
            <a:spLocks noChangeArrowheads="1"/>
          </p:cNvSpPr>
          <p:nvPr/>
        </p:nvSpPr>
        <p:spPr bwMode="auto">
          <a:xfrm rot="5778656">
            <a:off x="5653380" y="582292"/>
            <a:ext cx="199064" cy="198000"/>
          </a:xfrm>
          <a:prstGeom prst="star8">
            <a:avLst>
              <a:gd name="adj" fmla="val 3283"/>
            </a:avLst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circle">
              <a:fillToRect l="100000" t="100000"/>
            </a:path>
            <a:tileRect r="-100000" b="-100000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latin typeface="Calibri" pitchFamily="34" charset="0"/>
              <a:cs typeface="+mn-cs"/>
            </a:endParaRPr>
          </a:p>
        </p:txBody>
      </p:sp>
      <p:sp>
        <p:nvSpPr>
          <p:cNvPr id="228" name="sterretje">
            <a:extLst>
              <a:ext uri="{FF2B5EF4-FFF2-40B4-BE49-F238E27FC236}">
                <a16:creationId xmlns:a16="http://schemas.microsoft.com/office/drawing/2014/main" id="{CE25338D-A570-4B6A-A4F0-80EB19A35C6E}"/>
              </a:ext>
            </a:extLst>
          </p:cNvPr>
          <p:cNvSpPr>
            <a:spLocks noChangeArrowheads="1"/>
          </p:cNvSpPr>
          <p:nvPr/>
        </p:nvSpPr>
        <p:spPr bwMode="auto">
          <a:xfrm rot="5778656">
            <a:off x="5653380" y="582292"/>
            <a:ext cx="199064" cy="198000"/>
          </a:xfrm>
          <a:prstGeom prst="star8">
            <a:avLst>
              <a:gd name="adj" fmla="val 3283"/>
            </a:avLst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circle">
              <a:fillToRect l="100000" t="100000"/>
            </a:path>
            <a:tileRect r="-100000" b="-100000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latin typeface="Calibri" pitchFamily="34" charset="0"/>
              <a:cs typeface="+mn-cs"/>
            </a:endParaRPr>
          </a:p>
        </p:txBody>
      </p:sp>
      <p:sp>
        <p:nvSpPr>
          <p:cNvPr id="229" name="sterretje">
            <a:extLst>
              <a:ext uri="{FF2B5EF4-FFF2-40B4-BE49-F238E27FC236}">
                <a16:creationId xmlns:a16="http://schemas.microsoft.com/office/drawing/2014/main" id="{2952474B-6146-4691-9254-1CB71444B53B}"/>
              </a:ext>
            </a:extLst>
          </p:cNvPr>
          <p:cNvSpPr>
            <a:spLocks noChangeArrowheads="1"/>
          </p:cNvSpPr>
          <p:nvPr/>
        </p:nvSpPr>
        <p:spPr bwMode="auto">
          <a:xfrm rot="5778656">
            <a:off x="5653380" y="582292"/>
            <a:ext cx="199064" cy="198000"/>
          </a:xfrm>
          <a:prstGeom prst="star8">
            <a:avLst>
              <a:gd name="adj" fmla="val 3283"/>
            </a:avLst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circle">
              <a:fillToRect l="100000" t="100000"/>
            </a:path>
            <a:tileRect r="-100000" b="-100000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latin typeface="Calibri" pitchFamily="34" charset="0"/>
              <a:cs typeface="+mn-cs"/>
            </a:endParaRPr>
          </a:p>
        </p:txBody>
      </p:sp>
      <p:sp>
        <p:nvSpPr>
          <p:cNvPr id="230" name="sterretje">
            <a:extLst>
              <a:ext uri="{FF2B5EF4-FFF2-40B4-BE49-F238E27FC236}">
                <a16:creationId xmlns:a16="http://schemas.microsoft.com/office/drawing/2014/main" id="{1FE7B72B-D040-4EA0-8101-9D254913B2E0}"/>
              </a:ext>
            </a:extLst>
          </p:cNvPr>
          <p:cNvSpPr>
            <a:spLocks noChangeArrowheads="1"/>
          </p:cNvSpPr>
          <p:nvPr/>
        </p:nvSpPr>
        <p:spPr bwMode="auto">
          <a:xfrm rot="5778656">
            <a:off x="5653380" y="582292"/>
            <a:ext cx="199064" cy="198000"/>
          </a:xfrm>
          <a:prstGeom prst="star8">
            <a:avLst>
              <a:gd name="adj" fmla="val 3283"/>
            </a:avLst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circle">
              <a:fillToRect l="100000" t="100000"/>
            </a:path>
            <a:tileRect r="-100000" b="-100000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latin typeface="Calibri" pitchFamily="34" charset="0"/>
              <a:cs typeface="+mn-cs"/>
            </a:endParaRPr>
          </a:p>
        </p:txBody>
      </p:sp>
      <p:sp>
        <p:nvSpPr>
          <p:cNvPr id="231" name="sterretje">
            <a:extLst>
              <a:ext uri="{FF2B5EF4-FFF2-40B4-BE49-F238E27FC236}">
                <a16:creationId xmlns:a16="http://schemas.microsoft.com/office/drawing/2014/main" id="{F669F7B7-A229-4D57-AF86-03FDA8EB4E00}"/>
              </a:ext>
            </a:extLst>
          </p:cNvPr>
          <p:cNvSpPr>
            <a:spLocks noChangeArrowheads="1"/>
          </p:cNvSpPr>
          <p:nvPr/>
        </p:nvSpPr>
        <p:spPr bwMode="auto">
          <a:xfrm rot="5778656">
            <a:off x="5653380" y="582292"/>
            <a:ext cx="199064" cy="198000"/>
          </a:xfrm>
          <a:prstGeom prst="star8">
            <a:avLst>
              <a:gd name="adj" fmla="val 3283"/>
            </a:avLst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circle">
              <a:fillToRect l="100000" t="100000"/>
            </a:path>
            <a:tileRect r="-100000" b="-100000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latin typeface="Calibri" pitchFamily="34" charset="0"/>
              <a:cs typeface="+mn-cs"/>
            </a:endParaRPr>
          </a:p>
        </p:txBody>
      </p:sp>
      <p:sp>
        <p:nvSpPr>
          <p:cNvPr id="232" name="sterretje">
            <a:extLst>
              <a:ext uri="{FF2B5EF4-FFF2-40B4-BE49-F238E27FC236}">
                <a16:creationId xmlns:a16="http://schemas.microsoft.com/office/drawing/2014/main" id="{ADC50191-7CBC-434D-B563-801A7FDBCAFC}"/>
              </a:ext>
            </a:extLst>
          </p:cNvPr>
          <p:cNvSpPr>
            <a:spLocks noChangeArrowheads="1"/>
          </p:cNvSpPr>
          <p:nvPr/>
        </p:nvSpPr>
        <p:spPr bwMode="auto">
          <a:xfrm rot="5778656">
            <a:off x="5653380" y="582292"/>
            <a:ext cx="199064" cy="198000"/>
          </a:xfrm>
          <a:prstGeom prst="star8">
            <a:avLst>
              <a:gd name="adj" fmla="val 3283"/>
            </a:avLst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circle">
              <a:fillToRect l="100000" t="100000"/>
            </a:path>
            <a:tileRect r="-100000" b="-100000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latin typeface="Calibri" pitchFamily="34" charset="0"/>
              <a:cs typeface="+mn-cs"/>
            </a:endParaRPr>
          </a:p>
        </p:txBody>
      </p:sp>
      <p:sp>
        <p:nvSpPr>
          <p:cNvPr id="233" name="sterretje">
            <a:extLst>
              <a:ext uri="{FF2B5EF4-FFF2-40B4-BE49-F238E27FC236}">
                <a16:creationId xmlns:a16="http://schemas.microsoft.com/office/drawing/2014/main" id="{B870E758-0743-4247-9A5E-FA91BDA90446}"/>
              </a:ext>
            </a:extLst>
          </p:cNvPr>
          <p:cNvSpPr>
            <a:spLocks noChangeArrowheads="1"/>
          </p:cNvSpPr>
          <p:nvPr/>
        </p:nvSpPr>
        <p:spPr bwMode="auto">
          <a:xfrm rot="5778656">
            <a:off x="5653380" y="582292"/>
            <a:ext cx="199064" cy="198000"/>
          </a:xfrm>
          <a:prstGeom prst="star8">
            <a:avLst>
              <a:gd name="adj" fmla="val 3283"/>
            </a:avLst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circle">
              <a:fillToRect l="100000" t="100000"/>
            </a:path>
            <a:tileRect r="-100000" b="-100000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latin typeface="Calibri" pitchFamily="34" charset="0"/>
              <a:cs typeface="+mn-cs"/>
            </a:endParaRPr>
          </a:p>
        </p:txBody>
      </p:sp>
      <p:sp>
        <p:nvSpPr>
          <p:cNvPr id="234" name="sterretje">
            <a:extLst>
              <a:ext uri="{FF2B5EF4-FFF2-40B4-BE49-F238E27FC236}">
                <a16:creationId xmlns:a16="http://schemas.microsoft.com/office/drawing/2014/main" id="{B27FFEE3-845B-4932-9410-57B4D7CEAA7B}"/>
              </a:ext>
            </a:extLst>
          </p:cNvPr>
          <p:cNvSpPr>
            <a:spLocks noChangeArrowheads="1"/>
          </p:cNvSpPr>
          <p:nvPr/>
        </p:nvSpPr>
        <p:spPr bwMode="auto">
          <a:xfrm rot="5778656">
            <a:off x="5653380" y="582292"/>
            <a:ext cx="199064" cy="198000"/>
          </a:xfrm>
          <a:prstGeom prst="star8">
            <a:avLst>
              <a:gd name="adj" fmla="val 3283"/>
            </a:avLst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circle">
              <a:fillToRect l="100000" t="100000"/>
            </a:path>
            <a:tileRect r="-100000" b="-100000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latin typeface="Calibri" pitchFamily="34" charset="0"/>
              <a:cs typeface="+mn-cs"/>
            </a:endParaRPr>
          </a:p>
        </p:txBody>
      </p:sp>
      <p:sp>
        <p:nvSpPr>
          <p:cNvPr id="235" name="sterretje">
            <a:extLst>
              <a:ext uri="{FF2B5EF4-FFF2-40B4-BE49-F238E27FC236}">
                <a16:creationId xmlns:a16="http://schemas.microsoft.com/office/drawing/2014/main" id="{1F956289-4050-4DEE-89CB-730F799B6F08}"/>
              </a:ext>
            </a:extLst>
          </p:cNvPr>
          <p:cNvSpPr>
            <a:spLocks noChangeArrowheads="1"/>
          </p:cNvSpPr>
          <p:nvPr/>
        </p:nvSpPr>
        <p:spPr bwMode="auto">
          <a:xfrm rot="5778656">
            <a:off x="5653380" y="582292"/>
            <a:ext cx="199064" cy="198000"/>
          </a:xfrm>
          <a:prstGeom prst="star8">
            <a:avLst>
              <a:gd name="adj" fmla="val 3283"/>
            </a:avLst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circle">
              <a:fillToRect l="100000" t="100000"/>
            </a:path>
            <a:tileRect r="-100000" b="-100000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latin typeface="Calibri" pitchFamily="34" charset="0"/>
              <a:cs typeface="+mn-cs"/>
            </a:endParaRPr>
          </a:p>
        </p:txBody>
      </p:sp>
      <p:sp>
        <p:nvSpPr>
          <p:cNvPr id="236" name="sterretje">
            <a:extLst>
              <a:ext uri="{FF2B5EF4-FFF2-40B4-BE49-F238E27FC236}">
                <a16:creationId xmlns:a16="http://schemas.microsoft.com/office/drawing/2014/main" id="{13D97FB7-D42C-4E84-B601-BEFFBCBF2A0A}"/>
              </a:ext>
            </a:extLst>
          </p:cNvPr>
          <p:cNvSpPr>
            <a:spLocks noChangeArrowheads="1"/>
          </p:cNvSpPr>
          <p:nvPr/>
        </p:nvSpPr>
        <p:spPr bwMode="auto">
          <a:xfrm rot="5778656">
            <a:off x="5653380" y="582292"/>
            <a:ext cx="199064" cy="198000"/>
          </a:xfrm>
          <a:prstGeom prst="star8">
            <a:avLst>
              <a:gd name="adj" fmla="val 3283"/>
            </a:avLst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circle">
              <a:fillToRect l="100000" t="100000"/>
            </a:path>
            <a:tileRect r="-100000" b="-100000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latin typeface="Calibri" pitchFamily="34" charset="0"/>
              <a:cs typeface="+mn-cs"/>
            </a:endParaRPr>
          </a:p>
        </p:txBody>
      </p:sp>
      <p:sp>
        <p:nvSpPr>
          <p:cNvPr id="237" name="sterretje">
            <a:extLst>
              <a:ext uri="{FF2B5EF4-FFF2-40B4-BE49-F238E27FC236}">
                <a16:creationId xmlns:a16="http://schemas.microsoft.com/office/drawing/2014/main" id="{CF91D43E-7423-423D-879D-F2845E3C2CD1}"/>
              </a:ext>
            </a:extLst>
          </p:cNvPr>
          <p:cNvSpPr>
            <a:spLocks noChangeArrowheads="1"/>
          </p:cNvSpPr>
          <p:nvPr/>
        </p:nvSpPr>
        <p:spPr bwMode="auto">
          <a:xfrm rot="5778656">
            <a:off x="5653380" y="582292"/>
            <a:ext cx="199064" cy="198000"/>
          </a:xfrm>
          <a:prstGeom prst="star8">
            <a:avLst>
              <a:gd name="adj" fmla="val 3283"/>
            </a:avLst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circle">
              <a:fillToRect l="100000" t="100000"/>
            </a:path>
            <a:tileRect r="-100000" b="-100000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latin typeface="Calibri" pitchFamily="34" charset="0"/>
              <a:cs typeface="+mn-cs"/>
            </a:endParaRPr>
          </a:p>
        </p:txBody>
      </p:sp>
      <p:sp>
        <p:nvSpPr>
          <p:cNvPr id="238" name="sterretje">
            <a:extLst>
              <a:ext uri="{FF2B5EF4-FFF2-40B4-BE49-F238E27FC236}">
                <a16:creationId xmlns:a16="http://schemas.microsoft.com/office/drawing/2014/main" id="{4226EB43-E3FA-4EA9-8557-D3E681DD8639}"/>
              </a:ext>
            </a:extLst>
          </p:cNvPr>
          <p:cNvSpPr>
            <a:spLocks noChangeArrowheads="1"/>
          </p:cNvSpPr>
          <p:nvPr/>
        </p:nvSpPr>
        <p:spPr bwMode="auto">
          <a:xfrm rot="5778656">
            <a:off x="5653380" y="582292"/>
            <a:ext cx="199064" cy="198000"/>
          </a:xfrm>
          <a:prstGeom prst="star8">
            <a:avLst>
              <a:gd name="adj" fmla="val 3283"/>
            </a:avLst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circle">
              <a:fillToRect l="100000" t="100000"/>
            </a:path>
            <a:tileRect r="-100000" b="-100000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latin typeface="Calibri" pitchFamily="34" charset="0"/>
              <a:cs typeface="+mn-cs"/>
            </a:endParaRPr>
          </a:p>
        </p:txBody>
      </p:sp>
      <p:sp>
        <p:nvSpPr>
          <p:cNvPr id="65" name="rechthoek">
            <a:extLst>
              <a:ext uri="{FF2B5EF4-FFF2-40B4-BE49-F238E27FC236}">
                <a16:creationId xmlns:a16="http://schemas.microsoft.com/office/drawing/2014/main" id="{2478CB3F-DFAC-48AE-A679-E8CB421CFD81}"/>
              </a:ext>
            </a:extLst>
          </p:cNvPr>
          <p:cNvSpPr/>
          <p:nvPr/>
        </p:nvSpPr>
        <p:spPr>
          <a:xfrm>
            <a:off x="0" y="-458788"/>
            <a:ext cx="9858375" cy="12239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300000">
                                      <p:cBhvr>
                                        <p:cTn id="8" dur="3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10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7" presetClass="entr" presetSubtype="1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6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4000" accel="50000" decel="50000" autoRev="1" fill="hold" nodeType="withEffect">
                                  <p:stCondLst>
                                    <p:cond delay="6900"/>
                                  </p:stCondLst>
                                  <p:childTnLst>
                                    <p:animRot by="300000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autoRev="1" fill="hold" nodeType="withEffect">
                                  <p:stCondLst>
                                    <p:cond delay="11900"/>
                                  </p:stCondLst>
                                  <p:childTnLst>
                                    <p:animRot by="-900000">
                                      <p:cBhvr>
                                        <p:cTn id="23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5000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21600000">
                                      <p:cBhvr>
                                        <p:cTn id="25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indefinite" accel="50000" decel="50000" autoRev="1" fill="hold" nodeType="withEffect">
                                  <p:stCondLst>
                                    <p:cond delay="6900"/>
                                  </p:stCondLst>
                                  <p:childTnLst>
                                    <p:animRot by="300000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1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16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16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0" presetClass="path" presetSubtype="0" repeatCount="5000" accel="50000" decel="50000" fill="hold" nodeType="withEffect">
                                  <p:stCondLst>
                                    <p:cond delay="17500"/>
                                  </p:stCondLst>
                                  <p:childTnLst>
                                    <p:animMotion origin="layout" path="M 3.88889E-6 -4.44444E-6 L -0.44167 0.53357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0000" y="267000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repeatCount="5000" accel="50000" decel="5000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Motion origin="layout" path="M 3.88889E-6 -4.44444E-6 L -0.45747 0.4180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0000" y="209000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repeatCount="5000" accel="50000" decel="50000" fill="hold" nodeType="withEffect">
                                  <p:stCondLst>
                                    <p:cond delay="18500"/>
                                  </p:stCondLst>
                                  <p:childTnLst>
                                    <p:animMotion origin="layout" path="M -2.77778E-6 -4.44444E-6 L -0.15781 0.68056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00" y="340000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repeatCount="5000" accel="50000" decel="5000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animMotion origin="layout" path="M -2.77778E-6 -4.44444E-6 L -0.05538 0.69098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00" y="345000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repeatCount="5000" accel="50000" decel="50000" fill="hold" nodeType="withEffect">
                                  <p:stCondLst>
                                    <p:cond delay="19500"/>
                                  </p:stCondLst>
                                  <p:childTnLst>
                                    <p:animMotion origin="layout" path="M -2.77778E-6 -4.44444E-6 L 0.07848 0.6595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000" y="3300000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repeatCount="5000" accel="50000" decel="50000" fill="hold" nodeType="withEffect">
                                  <p:stCondLst>
                                    <p:cond delay="20500"/>
                                  </p:stCondLst>
                                  <p:childTnLst>
                                    <p:animMotion origin="layout" path="M -2.77778E-6 -4.44444E-6 L 0.18872 0.69098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00" y="345000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repeatCount="5000" accel="50000" decel="5000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animMotion origin="layout" path="M -2.77778E-6 -4.44444E-6 L 0.29115 0.68056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000" y="3400000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10" presetClass="exit" presetSubtype="0" repeatCount="indefinite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repeatCount="indefinite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repeatCount="indefinite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repeatCount="indefinite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repeatCount="indefinite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repeatCount="indefinite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repeatCount="indefinite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0" presetClass="path" presetSubtype="0" repeatCount="5000" accel="50000" decel="50000" fill="hold" nodeType="withEffect">
                                  <p:stCondLst>
                                    <p:cond delay="17500"/>
                                  </p:stCondLst>
                                  <p:childTnLst>
                                    <p:animMotion origin="layout" path="M -2.77778E-6 -4.44444E-6 L -0.50434 0.64908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0000" y="3250000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0" presetClass="path" presetSubtype="0" repeatCount="5000" accel="50000" decel="50000" fill="hold" nodeType="withEffect">
                                  <p:stCondLst>
                                    <p:cond delay="18500"/>
                                  </p:stCondLst>
                                  <p:childTnLst>
                                    <p:animMotion origin="layout" path="M -2.77778E-6 -4.44444E-6 L -0.48854 0.5125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0000" y="2560000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0" presetClass="path" presetSubtype="0" repeatCount="5000" accel="50000" decel="5000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animMotion origin="layout" path="M 3.88889E-6 3.33333E-6 L -0.15035 0.39583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00" y="1980000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0" presetClass="path" presetSubtype="0" repeatCount="5000" accel="50000" decel="50000" fill="hold" nodeType="withEffect">
                                  <p:stCondLst>
                                    <p:cond delay="19500"/>
                                  </p:stCondLst>
                                  <p:childTnLst>
                                    <p:animMotion origin="layout" path="M 4.72222E-6 4.07407E-6 L -0.03959 0.49351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0" y="2470000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0" presetClass="path" presetSubtype="0" repeatCount="5000" accel="50000" decel="5000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Motion origin="layout" path="M 3.88889E-6 3.33333E-6 L 0.10954 0.56389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00" y="2820000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0" presetClass="path" presetSubtype="0" repeatCount="5000" accel="50000" decel="50000" fill="hold" nodeType="withEffect">
                                  <p:stCondLst>
                                    <p:cond delay="20500"/>
                                  </p:stCondLst>
                                  <p:childTnLst>
                                    <p:animMotion origin="layout" path="M 3.88889E-6 3.33333E-6 L 0.18038 0.22777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000" y="1140000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0" presetClass="path" presetSubtype="0" repeatCount="5000" accel="50000" decel="5000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animMotion origin="layout" path="M 3.88889E-6 3.33333E-6 L 0.33003 0.2277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0000" y="1140000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10" presetClass="exit" presetSubtype="0" repeatCount="indefinite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repeatCount="indefinite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repeatCount="indefinite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repeatCount="indefinite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repeatCount="indefinite" fill="hold" nodeType="withEffect">
                                  <p:stCondLst>
                                    <p:cond delay="2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repeatCount="indefinite" fill="hold" nodeType="withEffect">
                                  <p:stCondLst>
                                    <p:cond delay="2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repeatCount="indefinite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0" presetClass="path" presetSubtype="0" repeatCount="5000" accel="50000" decel="50000" fill="hold" nodeType="withEffect">
                                  <p:stCondLst>
                                    <p:cond delay="17500"/>
                                  </p:stCondLst>
                                  <p:childTnLst>
                                    <p:animMotion origin="layout" path="M -4.16667E-6 4.44444E-6 L -0.35625 0.52662 " pathEditMode="relative" rAng="0" ptsTypes="AA">
                                      <p:cBhvr>
                                        <p:cTn id="256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0000" y="2630000"/>
                                    </p:animMotion>
                                  </p:childTnLst>
                                </p:cTn>
                              </p:par>
                              <p:par>
                                <p:cTn id="257" presetID="0" presetClass="path" presetSubtype="0" repeatCount="5000" accel="50000" decel="5000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Motion origin="layout" path="M -4.16667E-6 4.44444E-6 L -0.22239 0.46365 " pathEditMode="relative" rAng="0" ptsTypes="AA">
                                      <p:cBhvr>
                                        <p:cTn id="258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0000" y="2320000"/>
                                    </p:animMotion>
                                  </p:childTnLst>
                                </p:cTn>
                              </p:par>
                              <p:par>
                                <p:cTn id="259" presetID="0" presetClass="path" presetSubtype="0" repeatCount="5000" accel="50000" decel="50000" fill="hold" nodeType="withEffect">
                                  <p:stCondLst>
                                    <p:cond delay="18500"/>
                                  </p:stCondLst>
                                  <p:childTnLst>
                                    <p:animMotion origin="layout" path="M -2.77778E-6 -4.44444E-6 L -0.15781 0.68056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00" y="3400000"/>
                                    </p:animMotion>
                                  </p:childTnLst>
                                </p:cTn>
                              </p:par>
                              <p:par>
                                <p:cTn id="261" presetID="0" presetClass="path" presetSubtype="0" repeatCount="5000" accel="50000" decel="5000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animMotion origin="layout" path="M -2.77778E-6 -4.44444E-6 L -0.05538 0.69098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00" y="3450000"/>
                                    </p:animMotion>
                                  </p:childTnLst>
                                </p:cTn>
                              </p:par>
                              <p:par>
                                <p:cTn id="263" presetID="0" presetClass="path" presetSubtype="0" repeatCount="5000" accel="50000" decel="50000" fill="hold" nodeType="withEffect">
                                  <p:stCondLst>
                                    <p:cond delay="19500"/>
                                  </p:stCondLst>
                                  <p:childTnLst>
                                    <p:animMotion origin="layout" path="M 0.0052 0.01226 L 0.12152 0.64398 " pathEditMode="relative" rAng="0" ptsTypes="AA">
                                      <p:cBhvr>
                                        <p:cTn id="264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16" y="31574"/>
                                    </p:animMotion>
                                  </p:childTnLst>
                                </p:cTn>
                              </p:par>
                              <p:par>
                                <p:cTn id="265" presetID="0" presetClass="path" presetSubtype="0" repeatCount="5000" accel="50000" decel="50000" fill="hold" nodeType="withEffect">
                                  <p:stCondLst>
                                    <p:cond delay="20500"/>
                                  </p:stCondLst>
                                  <p:childTnLst>
                                    <p:animMotion origin="layout" path="M -4.16667E-6 4.44444E-6 L -0.18298 0.56875 " pathEditMode="relative" rAng="0" ptsTypes="AA">
                                      <p:cBhvr>
                                        <p:cTn id="266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0000" y="2840000"/>
                                    </p:animMotion>
                                  </p:childTnLst>
                                </p:cTn>
                              </p:par>
                              <p:par>
                                <p:cTn id="267" presetID="0" presetClass="path" presetSubtype="0" repeatCount="5000" accel="50000" decel="5000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animMotion origin="layout" path="M -4.16667E-6 4.07407E-6 L 0.29115 0.68055 " pathEditMode="relative" rAng="0" ptsTypes="AA">
                                      <p:cBhvr>
                                        <p:cTn id="268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49" y="34028"/>
                                    </p:animMotion>
                                  </p:childTnLst>
                                </p:cTn>
                              </p:par>
                              <p:par>
                                <p:cTn id="269" presetID="10" presetClass="exit" presetSubtype="0" repeatCount="indefinite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xit" presetSubtype="0" repeatCount="indefinite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repeatCount="indefinite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repeatCount="indefinite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repeatCount="indefinite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repeatCount="indefinite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repeatCount="indefinite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0" presetClass="path" presetSubtype="0" repeatCount="5000" accel="50000" decel="5000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Motion origin="layout" path="M -4.16667E-6 4.44444E-6 L 0.23438 0.33773 " pathEditMode="relative" rAng="0" ptsTypes="AA">
                                      <p:cBhvr>
                                        <p:cTn id="293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000" y="1690000"/>
                                    </p:animMotion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0" presetClass="path" presetSubtype="0" repeatCount="5000" accel="50000" decel="50000" fill="hold" nodeType="withEffect">
                                  <p:stCondLst>
                                    <p:cond delay="17500"/>
                                  </p:stCondLst>
                                  <p:childTnLst>
                                    <p:animMotion origin="layout" path="M -4.16667E-6 4.44444E-6 L -0.39566 0.64213 " pathEditMode="relative" rAng="0" ptsTypes="AA">
                                      <p:cBhvr>
                                        <p:cTn id="318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0000" y="3210000"/>
                                    </p:animMotion>
                                  </p:childTnLst>
                                </p:cTn>
                              </p:par>
                              <p:par>
                                <p:cTn id="319" presetID="0" presetClass="path" presetSubtype="0" repeatCount="5000" accel="50000" decel="5000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animMotion origin="layout" path="M -4.16667E-6 4.44444E-6 L 0.11632 0.40069 " pathEditMode="relative" rAng="0" ptsTypes="AA">
                                      <p:cBhvr>
                                        <p:cTn id="320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000" y="2000000"/>
                                    </p:animMotion>
                                  </p:childTnLst>
                                </p:cTn>
                              </p:par>
                              <p:par>
                                <p:cTn id="321" presetID="0" presetClass="path" presetSubtype="0" repeatCount="5000" accel="50000" decel="50000" fill="hold" nodeType="withEffect">
                                  <p:stCondLst>
                                    <p:cond delay="19500"/>
                                  </p:stCondLst>
                                  <p:childTnLst>
                                    <p:animMotion origin="layout" path="M 4.16667E-6 4.44444E-6 L 0.0368 0.52662 " pathEditMode="relative" rAng="0" ptsTypes="AA">
                                      <p:cBhvr>
                                        <p:cTn id="322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00" y="2630000"/>
                                    </p:animMotion>
                                  </p:childTnLst>
                                </p:cTn>
                              </p:par>
                              <p:par>
                                <p:cTn id="323" presetID="0" presetClass="path" presetSubtype="0" repeatCount="5000" accel="50000" decel="5000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Motion origin="layout" path="M -4.44444E-6 4.07407E-6 L -0.08663 0.57754 " pathEditMode="relative" rAng="0" ptsTypes="AA">
                                      <p:cBhvr>
                                        <p:cTn id="324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000" y="2890000"/>
                                    </p:animMotion>
                                  </p:childTnLst>
                                </p:cTn>
                              </p:par>
                              <p:par>
                                <p:cTn id="325" presetID="0" presetClass="path" presetSubtype="0" repeatCount="5000" accel="50000" decel="50000" fill="hold" nodeType="withEffect">
                                  <p:stCondLst>
                                    <p:cond delay="20500"/>
                                  </p:stCondLst>
                                  <p:childTnLst>
                                    <p:animMotion origin="layout" path="M -4.16667E-6 4.44444E-6 L 0.00608 0.57916 " pathEditMode="relative" rAng="0" ptsTypes="AA">
                                      <p:cBhvr>
                                        <p:cTn id="326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0" y="2900000"/>
                                    </p:animMotion>
                                  </p:childTnLst>
                                </p:cTn>
                              </p:par>
                              <p:par>
                                <p:cTn id="327" presetID="0" presetClass="path" presetSubtype="0" repeatCount="5000" accel="50000" decel="5000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animMotion origin="layout" path="M -4.16667E-6 4.44444E-6 L 0.00608 0.36921 " pathEditMode="relative" rAng="0" ptsTypes="AA">
                                      <p:cBhvr>
                                        <p:cTn id="328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0" y="1840000"/>
                                    </p:animMotion>
                                  </p:childTnLst>
                                </p:cTn>
                              </p:par>
                              <p:par>
                                <p:cTn id="329" presetID="10" presetClass="exit" presetSubtype="0" repeatCount="indefinite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0" presetClass="exit" presetSubtype="0" repeatCount="indefinite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0" presetClass="exit" presetSubtype="0" repeatCount="indefinite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xit" presetSubtype="0" repeatCount="indefinite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repeatCount="indefinite" fill="hold" nodeType="withEffect">
                                  <p:stCondLst>
                                    <p:cond delay="2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repeatCount="indefinite" fill="hold" nodeType="withEffect">
                                  <p:stCondLst>
                                    <p:cond delay="2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xit" presetSubtype="0" repeatCount="indefinite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0" presetClass="exit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0" presetClass="exit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0" presetClass="exit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0" presetClass="exit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0" presetClass="exit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8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0" presetClass="exit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5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0" presetClass="path" presetSubtype="0" repeatCount="5000" accel="50000" decel="50000" fill="hold" nodeType="withEffect">
                                  <p:stCondLst>
                                    <p:cond delay="17500"/>
                                  </p:stCondLst>
                                  <p:childTnLst>
                                    <p:animMotion origin="layout" path="M 4.16667E-6 4.44444E-6 L -0.12865 0.13819 " pathEditMode="relative" rAng="0" ptsTypes="AA">
                                      <p:cBhvr>
                                        <p:cTn id="400" dur="2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0000" y="690000"/>
                                    </p:animMotion>
                                  </p:childTnLst>
                                </p:cTn>
                              </p:par>
                              <p:par>
                                <p:cTn id="401" presetID="0" presetClass="path" presetSubtype="0" repeatCount="5000" accel="50000" decel="5000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Motion origin="layout" path="M 4.16667E-6 4.44444E-6 L -0.09723 0.22222 " pathEditMode="relative" rAng="0" ptsTypes="AA">
                                      <p:cBhvr>
                                        <p:cTn id="402" dur="2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000" y="1110000"/>
                                    </p:animMotion>
                                  </p:childTnLst>
                                </p:cTn>
                              </p:par>
                              <p:par>
                                <p:cTn id="403" presetID="0" presetClass="path" presetSubtype="0" repeatCount="5000" accel="50000" decel="50000" fill="hold" nodeType="withEffect">
                                  <p:stCondLst>
                                    <p:cond delay="18500"/>
                                  </p:stCondLst>
                                  <p:childTnLst>
                                    <p:animMotion origin="layout" path="M 4.16667E-6 4.44444E-6 L -0.02622 0.18009 " pathEditMode="relative" rAng="0" ptsTypes="AA">
                                      <p:cBhvr>
                                        <p:cTn id="404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00" y="900000"/>
                                    </p:animMotion>
                                  </p:childTnLst>
                                </p:cTn>
                              </p:par>
                              <p:par>
                                <p:cTn id="405" presetID="10" presetClass="exit" presetSubtype="0" repeatCount="indefinite" fill="hold" nodeType="withEffect">
                                  <p:stCondLst>
                                    <p:cond delay="1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6" dur="5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0" presetClass="path" presetSubtype="0" repeatCount="5000" accel="50000" decel="5000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animMotion origin="layout" path="M 3.33333E-6 4.44444E-6 L -0.03473 0.31666 " pathEditMode="relative" rAng="0" ptsTypes="AA">
                                      <p:cBhvr>
                                        <p:cTn id="409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00" y="1580000"/>
                                    </p:animMotion>
                                  </p:childTnLst>
                                </p:cTn>
                              </p:par>
                              <p:par>
                                <p:cTn id="410" presetID="0" presetClass="path" presetSubtype="0" repeatCount="5000" accel="50000" decel="50000" fill="hold" nodeType="withEffect">
                                  <p:stCondLst>
                                    <p:cond delay="19500"/>
                                  </p:stCondLst>
                                  <p:childTnLst>
                                    <p:animMotion origin="layout" path="M 4.16667E-6 4.44444E-6 L 0.06041 0.26412 " pathEditMode="relative" rAng="0" ptsTypes="AA">
                                      <p:cBhvr>
                                        <p:cTn id="411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00" y="1320000"/>
                                    </p:animMotion>
                                  </p:childTnLst>
                                </p:cTn>
                              </p:par>
                              <p:par>
                                <p:cTn id="412" presetID="0" presetClass="path" presetSubtype="0" repeatCount="5000" accel="50000" decel="50000" fill="hold" nodeType="withEffect">
                                  <p:stCondLst>
                                    <p:cond delay="20500"/>
                                  </p:stCondLst>
                                  <p:childTnLst>
                                    <p:animMotion origin="layout" path="M 2.22222E-6 4.07407E-6 L -0.08056 0.28356 " pathEditMode="relative" rAng="0" ptsTypes="AA">
                                      <p:cBhvr>
                                        <p:cTn id="413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000" y="1420000"/>
                                    </p:animMotion>
                                  </p:childTnLst>
                                </p:cTn>
                              </p:par>
                              <p:par>
                                <p:cTn id="414" presetID="0" presetClass="path" presetSubtype="0" repeatCount="5000" accel="50000" decel="5000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animMotion origin="layout" path="M -1.66667E-6 4.07407E-6 L 0.15747 0.27314 " pathEditMode="relative" rAng="0" ptsTypes="AA">
                                      <p:cBhvr>
                                        <p:cTn id="415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00" y="1370000"/>
                                    </p:animMotion>
                                  </p:childTnLst>
                                </p:cTn>
                              </p:par>
                              <p:par>
                                <p:cTn id="416" presetID="10" presetClass="exit" presetSubtype="0" repeatCount="indefinite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7" dur="5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0" presetClass="exit" presetSubtype="0" repeatCount="indefinite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0" dur="5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0" presetClass="exit" presetSubtype="0" repeatCount="indefinite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3" dur="5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0" presetClass="exit" presetSubtype="0" repeatCount="indefinite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5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0" presetClass="exit" presetSubtype="0" repeatCount="indefinite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" dur="5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0" presetClass="exit" presetSubtype="0" repeatCount="indefinite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10" presetClass="exit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1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1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0" presetClass="path" presetSubtype="0" repeatCount="5000" accel="50000" decel="50000" fill="hold" nodeType="withEffect">
                                  <p:stCondLst>
                                    <p:cond delay="17500"/>
                                  </p:stCondLst>
                                  <p:childTnLst>
                                    <p:animMotion origin="layout" path="M 4.16667E-6 4.44444E-6 L -0.16806 0.27476 " pathEditMode="relative" rAng="0" ptsTypes="AA">
                                      <p:cBhvr>
                                        <p:cTn id="460" dur="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000" y="1370000"/>
                                    </p:animMotion>
                                  </p:childTnLst>
                                </p:cTn>
                              </p:par>
                              <p:par>
                                <p:cTn id="461" presetID="0" presetClass="path" presetSubtype="0" repeatCount="5000" accel="50000" decel="50000" fill="hold" nodeType="withEffect">
                                  <p:stCondLst>
                                    <p:cond delay="18500"/>
                                  </p:stCondLst>
                                  <p:childTnLst>
                                    <p:animMotion origin="layout" path="M -1.66667E-6 4.07407E-6 L 0.10226 0.13657 " pathEditMode="relative" rAng="0" ptsTypes="AA">
                                      <p:cBhvr>
                                        <p:cTn id="462" dur="2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000" y="680000"/>
                                    </p:animMotion>
                                  </p:childTnLst>
                                </p:cTn>
                              </p:par>
                              <p:par>
                                <p:cTn id="463" presetID="0" presetClass="path" presetSubtype="0" repeatCount="5000" accel="50000" decel="5000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animMotion origin="layout" path="M 4.16667E-6 4.44444E-6 L 0.07604 0.20115 " pathEditMode="relative" rAng="0" ptsTypes="AA">
                                      <p:cBhvr>
                                        <p:cTn id="464" dur="2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000" y="1000000"/>
                                    </p:animMotion>
                                  </p:childTnLst>
                                </p:cTn>
                              </p:par>
                              <p:par>
                                <p:cTn id="465" presetID="0" presetClass="path" presetSubtype="0" repeatCount="5000" accel="50000" decel="50000" fill="hold" nodeType="withEffect">
                                  <p:stCondLst>
                                    <p:cond delay="19500"/>
                                  </p:stCondLst>
                                  <p:childTnLst>
                                    <p:animMotion origin="layout" path="M 4.16667E-6 4.44444E-6 L -0.07344 0.34814 " pathEditMode="relative" rAng="0" ptsTypes="AA">
                                      <p:cBhvr>
                                        <p:cTn id="466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000" y="1740000"/>
                                    </p:animMotion>
                                  </p:childTnLst>
                                </p:cTn>
                              </p:par>
                              <p:par>
                                <p:cTn id="467" presetID="0" presetClass="path" presetSubtype="0" repeatCount="5000" accel="50000" decel="5000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Motion origin="layout" path="M 3.33333E-6 4.44444E-6 L 0.0125 0.10671 " pathEditMode="relative" rAng="0" ptsTypes="AA">
                                      <p:cBhvr>
                                        <p:cTn id="468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0" y="530000"/>
                                    </p:animMotion>
                                  </p:childTnLst>
                                </p:cTn>
                              </p:par>
                              <p:par>
                                <p:cTn id="469" presetID="0" presetClass="path" presetSubtype="0" repeatCount="5000" accel="50000" decel="50000" fill="hold" nodeType="withEffect">
                                  <p:stCondLst>
                                    <p:cond delay="20500"/>
                                  </p:stCondLst>
                                  <p:childTnLst>
                                    <p:animMotion origin="layout" path="M 4.16667E-6 4.44444E-6 L -0.00261 0.24328 " pathEditMode="relative" rAng="0" ptsTypes="AA">
                                      <p:cBhvr>
                                        <p:cTn id="470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1220000"/>
                                    </p:animMotion>
                                  </p:childTnLst>
                                </p:cTn>
                              </p:par>
                              <p:par>
                                <p:cTn id="471" presetID="0" presetClass="path" presetSubtype="0" repeatCount="5000" accel="50000" decel="5000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animMotion origin="layout" path="M 3.33333E-6 4.44444E-6 L 0.04409 0.31666 " pathEditMode="relative" rAng="0" ptsTypes="AA">
                                      <p:cBhvr>
                                        <p:cTn id="472" dur="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00" y="1580000"/>
                                    </p:animMotion>
                                  </p:childTnLst>
                                </p:cTn>
                              </p:par>
                              <p:par>
                                <p:cTn id="473" presetID="10" presetClass="exit" presetSubtype="0" repeatCount="indefinite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4" dur="5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0" presetClass="exit" presetSubtype="0" repeatCount="indefinite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7" dur="5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10" presetClass="exit" presetSubtype="0" repeatCount="indefinite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0" dur="5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10" presetClass="exit" presetSubtype="0" repeatCount="indefinite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3" dur="5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10" presetClass="exit" presetSubtype="0" repeatCount="indefinite" fill="hold" nodeType="withEffect">
                                  <p:stCondLst>
                                    <p:cond delay="2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6" dur="5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0" presetClass="exit" presetSubtype="0" repeatCount="indefinite" fill="hold" nodeType="withEffect">
                                  <p:stCondLst>
                                    <p:cond delay="2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9" dur="5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0" presetClass="exit" presetSubtype="0" repeatCount="indefinite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2" dur="5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dia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3303</TotalTime>
  <Words>49</Words>
  <Application>Microsoft Office PowerPoint</Application>
  <PresentationFormat>Diavoorstelling (4:3)</PresentationFormat>
  <Paragraphs>19</Paragraphs>
  <Slides>3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Calibri</vt:lpstr>
      <vt:lpstr>Arial</vt:lpstr>
      <vt:lpstr>Balmoral</vt:lpstr>
      <vt:lpstr>Office-thema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kerstmis2010</dc:title>
  <dc:creator>Jan van Gils</dc:creator>
  <cp:lastModifiedBy>Jan van Gils</cp:lastModifiedBy>
  <cp:revision>232</cp:revision>
  <dcterms:created xsi:type="dcterms:W3CDTF">2009-12-04T21:36:11Z</dcterms:created>
  <dcterms:modified xsi:type="dcterms:W3CDTF">2022-12-23T14:10:07Z</dcterms:modified>
</cp:coreProperties>
</file>